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65D3"/>
    <a:srgbClr val="F1C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007BC9-1B5B-4BFB-9984-F5D28053B307}" v="1089" dt="2025-06-17T16:21:40.8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083E6E3-FA7D-4D7B-A595-EF9225AFEA82}" styleName="Estilo claro 1 - Acento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8D230F3-CF80-4859-8CE7-A43EE81993B5}" styleName="Estilo claro 1 - Acento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SANTIAGO DUQUE CASTANO" userId="99d4431e-707e-4d08-870c-dad7729d434b" providerId="ADAL" clId="{80007BC9-1B5B-4BFB-9984-F5D28053B307}"/>
    <pc:docChg chg="undo redo custSel addSld delSld modSld">
      <pc:chgData name="DAVID SANTIAGO DUQUE CASTANO" userId="99d4431e-707e-4d08-870c-dad7729d434b" providerId="ADAL" clId="{80007BC9-1B5B-4BFB-9984-F5D28053B307}" dt="2025-06-17T16:21:40.884" v="2477"/>
      <pc:docMkLst>
        <pc:docMk/>
      </pc:docMkLst>
      <pc:sldChg chg="addSp delSp modSp mod modTransition delAnim modAnim">
        <pc:chgData name="DAVID SANTIAGO DUQUE CASTANO" userId="99d4431e-707e-4d08-870c-dad7729d434b" providerId="ADAL" clId="{80007BC9-1B5B-4BFB-9984-F5D28053B307}" dt="2025-06-17T16:21:40.884" v="2477"/>
        <pc:sldMkLst>
          <pc:docMk/>
          <pc:sldMk cId="3469244557" sldId="256"/>
        </pc:sldMkLst>
        <pc:picChg chg="add del mod">
          <ac:chgData name="DAVID SANTIAGO DUQUE CASTANO" userId="99d4431e-707e-4d08-870c-dad7729d434b" providerId="ADAL" clId="{80007BC9-1B5B-4BFB-9984-F5D28053B307}" dt="2025-06-17T15:17:32.101" v="2448"/>
          <ac:picMkLst>
            <pc:docMk/>
            <pc:sldMk cId="3469244557" sldId="256"/>
            <ac:picMk id="6" creationId="{9CDF8091-19C2-D60A-5531-040174F82B71}"/>
          </ac:picMkLst>
        </pc:picChg>
        <pc:picChg chg="add del mod">
          <ac:chgData name="DAVID SANTIAGO DUQUE CASTANO" userId="99d4431e-707e-4d08-870c-dad7729d434b" providerId="ADAL" clId="{80007BC9-1B5B-4BFB-9984-F5D28053B307}" dt="2025-06-17T16:01:50.715" v="2467" actId="478"/>
          <ac:picMkLst>
            <pc:docMk/>
            <pc:sldMk cId="3469244557" sldId="256"/>
            <ac:picMk id="11" creationId="{199FE53C-4B08-4DF0-424C-11211DC77171}"/>
          </ac:picMkLst>
        </pc:picChg>
        <pc:picChg chg="add del mod">
          <ac:chgData name="DAVID SANTIAGO DUQUE CASTANO" userId="99d4431e-707e-4d08-870c-dad7729d434b" providerId="ADAL" clId="{80007BC9-1B5B-4BFB-9984-F5D28053B307}" dt="2025-06-17T16:02:54.107" v="2474"/>
          <ac:picMkLst>
            <pc:docMk/>
            <pc:sldMk cId="3469244557" sldId="256"/>
            <ac:picMk id="13" creationId="{89BD6EC9-C96D-E5C2-3769-4CFD03CF18AC}"/>
          </ac:picMkLst>
        </pc:picChg>
        <pc:picChg chg="add del mod">
          <ac:chgData name="DAVID SANTIAGO DUQUE CASTANO" userId="99d4431e-707e-4d08-870c-dad7729d434b" providerId="ADAL" clId="{80007BC9-1B5B-4BFB-9984-F5D28053B307}" dt="2025-06-17T16:02:58.738" v="2475"/>
          <ac:picMkLst>
            <pc:docMk/>
            <pc:sldMk cId="3469244557" sldId="256"/>
            <ac:picMk id="14" creationId="{FC4F79D2-D3E2-ED4B-B2F0-4A962F1DD28B}"/>
          </ac:picMkLst>
        </pc:pic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3469244557" sldId="256"/>
            <ac:picMk id="19" creationId="{9213B842-847D-9E2C-F040-24877AD927D4}"/>
          </ac:picMkLst>
        </pc:picChg>
      </pc:sldChg>
      <pc:sldChg chg="addSp delSp modSp mod modTransition delAnim">
        <pc:chgData name="DAVID SANTIAGO DUQUE CASTANO" userId="99d4431e-707e-4d08-870c-dad7729d434b" providerId="ADAL" clId="{80007BC9-1B5B-4BFB-9984-F5D28053B307}" dt="2025-06-17T16:21:40.884" v="2477"/>
        <pc:sldMkLst>
          <pc:docMk/>
          <pc:sldMk cId="1824900868" sldId="257"/>
        </pc:sldMkLst>
        <pc:spChg chg="mod">
          <ac:chgData name="DAVID SANTIAGO DUQUE CASTANO" userId="99d4431e-707e-4d08-870c-dad7729d434b" providerId="ADAL" clId="{80007BC9-1B5B-4BFB-9984-F5D28053B307}" dt="2025-06-17T03:25:35.890" v="328" actId="114"/>
          <ac:spMkLst>
            <pc:docMk/>
            <pc:sldMk cId="1824900868" sldId="257"/>
            <ac:spMk id="11" creationId="{2D98B2E5-3F1A-5B59-031F-36CEDB31A196}"/>
          </ac:spMkLst>
        </pc:spChg>
        <pc:spChg chg="mod">
          <ac:chgData name="DAVID SANTIAGO DUQUE CASTANO" userId="99d4431e-707e-4d08-870c-dad7729d434b" providerId="ADAL" clId="{80007BC9-1B5B-4BFB-9984-F5D28053B307}" dt="2025-06-17T04:15:32.391" v="584" actId="1076"/>
          <ac:spMkLst>
            <pc:docMk/>
            <pc:sldMk cId="1824900868" sldId="257"/>
            <ac:spMk id="13" creationId="{13859074-D98D-F158-B145-EBAED79DDFE6}"/>
          </ac:spMkLst>
        </pc:spChg>
        <pc:picChg chg="add del mod">
          <ac:chgData name="DAVID SANTIAGO DUQUE CASTANO" userId="99d4431e-707e-4d08-870c-dad7729d434b" providerId="ADAL" clId="{80007BC9-1B5B-4BFB-9984-F5D28053B307}" dt="2025-06-17T16:01:56.621" v="2470" actId="478"/>
          <ac:picMkLst>
            <pc:docMk/>
            <pc:sldMk cId="1824900868" sldId="257"/>
            <ac:picMk id="6" creationId="{D267A99B-5A2F-21A8-0DE8-B4BFB0629E69}"/>
          </ac:picMkLst>
        </pc:pic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1824900868" sldId="257"/>
            <ac:picMk id="8" creationId="{AA7A43A8-6932-B810-2557-B27C75FEB302}"/>
          </ac:picMkLst>
        </pc:picChg>
        <pc:picChg chg="mod">
          <ac:chgData name="DAVID SANTIAGO DUQUE CASTANO" userId="99d4431e-707e-4d08-870c-dad7729d434b" providerId="ADAL" clId="{80007BC9-1B5B-4BFB-9984-F5D28053B307}" dt="2025-06-17T03:17:26.268" v="192" actId="1076"/>
          <ac:picMkLst>
            <pc:docMk/>
            <pc:sldMk cId="1824900868" sldId="257"/>
            <ac:picMk id="10" creationId="{7C618512-6590-DD21-7972-F43E9FB50B42}"/>
          </ac:picMkLst>
        </pc:picChg>
      </pc:sldChg>
      <pc:sldChg chg="addSp delSp modSp mod modTransition delAnim">
        <pc:chgData name="DAVID SANTIAGO DUQUE CASTANO" userId="99d4431e-707e-4d08-870c-dad7729d434b" providerId="ADAL" clId="{80007BC9-1B5B-4BFB-9984-F5D28053B307}" dt="2025-06-17T16:21:40.884" v="2477"/>
        <pc:sldMkLst>
          <pc:docMk/>
          <pc:sldMk cId="1687438960" sldId="258"/>
        </pc:sldMkLst>
        <pc:spChg chg="mod">
          <ac:chgData name="DAVID SANTIAGO DUQUE CASTANO" userId="99d4431e-707e-4d08-870c-dad7729d434b" providerId="ADAL" clId="{80007BC9-1B5B-4BFB-9984-F5D28053B307}" dt="2025-06-17T04:15:55.933" v="593" actId="1076"/>
          <ac:spMkLst>
            <pc:docMk/>
            <pc:sldMk cId="1687438960" sldId="258"/>
            <ac:spMk id="5" creationId="{F548205F-7C86-E4B4-D2DB-E5CE7305B45E}"/>
          </ac:spMkLst>
        </pc:spChg>
        <pc:spChg chg="mod">
          <ac:chgData name="DAVID SANTIAGO DUQUE CASTANO" userId="99d4431e-707e-4d08-870c-dad7729d434b" providerId="ADAL" clId="{80007BC9-1B5B-4BFB-9984-F5D28053B307}" dt="2025-06-17T04:16:10.414" v="598" actId="1076"/>
          <ac:spMkLst>
            <pc:docMk/>
            <pc:sldMk cId="1687438960" sldId="258"/>
            <ac:spMk id="9" creationId="{4C0FDF08-40D2-93D0-281C-289BA66DC031}"/>
          </ac:spMkLst>
        </pc:spChg>
        <pc:spChg chg="mod">
          <ac:chgData name="DAVID SANTIAGO DUQUE CASTANO" userId="99d4431e-707e-4d08-870c-dad7729d434b" providerId="ADAL" clId="{80007BC9-1B5B-4BFB-9984-F5D28053B307}" dt="2025-06-17T04:16:05.885" v="596" actId="1076"/>
          <ac:spMkLst>
            <pc:docMk/>
            <pc:sldMk cId="1687438960" sldId="258"/>
            <ac:spMk id="12" creationId="{8BAB596F-85A0-5E13-699B-2AE93E679870}"/>
          </ac:spMkLst>
        </pc:spChg>
        <pc:spChg chg="mod">
          <ac:chgData name="DAVID SANTIAGO DUQUE CASTANO" userId="99d4431e-707e-4d08-870c-dad7729d434b" providerId="ADAL" clId="{80007BC9-1B5B-4BFB-9984-F5D28053B307}" dt="2025-06-17T04:15:52.270" v="592" actId="1076"/>
          <ac:spMkLst>
            <pc:docMk/>
            <pc:sldMk cId="1687438960" sldId="258"/>
            <ac:spMk id="13" creationId="{955A1D94-4CDB-99A3-4E03-23EBE02E58BA}"/>
          </ac:spMkLst>
        </pc:spChg>
        <pc:picChg chg="add del mod">
          <ac:chgData name="DAVID SANTIAGO DUQUE CASTANO" userId="99d4431e-707e-4d08-870c-dad7729d434b" providerId="ADAL" clId="{80007BC9-1B5B-4BFB-9984-F5D28053B307}" dt="2025-06-17T16:01:59.423" v="2471" actId="478"/>
          <ac:picMkLst>
            <pc:docMk/>
            <pc:sldMk cId="1687438960" sldId="258"/>
            <ac:picMk id="4" creationId="{DD4020C8-B118-A549-EED0-054C3DE18E35}"/>
          </ac:picMkLst>
        </pc:picChg>
        <pc:picChg chg="mod">
          <ac:chgData name="DAVID SANTIAGO DUQUE CASTANO" userId="99d4431e-707e-4d08-870c-dad7729d434b" providerId="ADAL" clId="{80007BC9-1B5B-4BFB-9984-F5D28053B307}" dt="2025-06-17T04:16:07.956" v="597" actId="1076"/>
          <ac:picMkLst>
            <pc:docMk/>
            <pc:sldMk cId="1687438960" sldId="258"/>
            <ac:picMk id="7" creationId="{73AB9835-C77E-71CF-1F68-52C9B1B245CA}"/>
          </ac:picMkLst>
        </pc:pic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1687438960" sldId="258"/>
            <ac:picMk id="8" creationId="{D4C77EF6-4148-F6C7-0CF8-42A1AC6E6C28}"/>
          </ac:picMkLst>
        </pc:picChg>
      </pc:sldChg>
      <pc:sldChg chg="addSp delSp modSp mod modTransition delAnim">
        <pc:chgData name="DAVID SANTIAGO DUQUE CASTANO" userId="99d4431e-707e-4d08-870c-dad7729d434b" providerId="ADAL" clId="{80007BC9-1B5B-4BFB-9984-F5D28053B307}" dt="2025-06-17T16:21:40.884" v="2477"/>
        <pc:sldMkLst>
          <pc:docMk/>
          <pc:sldMk cId="782103716" sldId="259"/>
        </pc:sldMkLst>
        <pc:spChg chg="add del">
          <ac:chgData name="DAVID SANTIAGO DUQUE CASTANO" userId="99d4431e-707e-4d08-870c-dad7729d434b" providerId="ADAL" clId="{80007BC9-1B5B-4BFB-9984-F5D28053B307}" dt="2025-06-17T03:16:36.473" v="190" actId="478"/>
          <ac:spMkLst>
            <pc:docMk/>
            <pc:sldMk cId="782103716" sldId="259"/>
            <ac:spMk id="3" creationId="{1B383476-7B32-4E83-951E-16CA2BF7E5EC}"/>
          </ac:spMkLst>
        </pc:spChg>
        <pc:spChg chg="del mod">
          <ac:chgData name="DAVID SANTIAGO DUQUE CASTANO" userId="99d4431e-707e-4d08-870c-dad7729d434b" providerId="ADAL" clId="{80007BC9-1B5B-4BFB-9984-F5D28053B307}" dt="2025-06-17T03:11:09.610" v="174" actId="478"/>
          <ac:spMkLst>
            <pc:docMk/>
            <pc:sldMk cId="782103716" sldId="259"/>
            <ac:spMk id="5" creationId="{DF1569A6-4A3B-C057-EDAC-532626E75E14}"/>
          </ac:spMkLst>
        </pc:spChg>
        <pc:spChg chg="add mod">
          <ac:chgData name="DAVID SANTIAGO DUQUE CASTANO" userId="99d4431e-707e-4d08-870c-dad7729d434b" providerId="ADAL" clId="{80007BC9-1B5B-4BFB-9984-F5D28053B307}" dt="2025-06-17T03:32:12.099" v="490" actId="20577"/>
          <ac:spMkLst>
            <pc:docMk/>
            <pc:sldMk cId="782103716" sldId="259"/>
            <ac:spMk id="8" creationId="{5F0038E2-D051-F84A-1109-5D84293E760C}"/>
          </ac:spMkLst>
        </pc:spChg>
        <pc:spChg chg="mod">
          <ac:chgData name="DAVID SANTIAGO DUQUE CASTANO" userId="99d4431e-707e-4d08-870c-dad7729d434b" providerId="ADAL" clId="{80007BC9-1B5B-4BFB-9984-F5D28053B307}" dt="2025-06-17T04:23:34.170" v="834" actId="20577"/>
          <ac:spMkLst>
            <pc:docMk/>
            <pc:sldMk cId="782103716" sldId="259"/>
            <ac:spMk id="9" creationId="{477225C3-DE8E-5C3A-A909-B2FA269E4C54}"/>
          </ac:spMkLst>
        </pc:spChg>
        <pc:spChg chg="add mod">
          <ac:chgData name="DAVID SANTIAGO DUQUE CASTANO" userId="99d4431e-707e-4d08-870c-dad7729d434b" providerId="ADAL" clId="{80007BC9-1B5B-4BFB-9984-F5D28053B307}" dt="2025-06-17T04:16:29.742" v="604" actId="571"/>
          <ac:spMkLst>
            <pc:docMk/>
            <pc:sldMk cId="782103716" sldId="259"/>
            <ac:spMk id="10" creationId="{CD73E27A-FA23-B36C-B877-964FCD4A1AE9}"/>
          </ac:spMkLst>
        </pc:spChg>
        <pc:spChg chg="mod">
          <ac:chgData name="DAVID SANTIAGO DUQUE CASTANO" userId="99d4431e-707e-4d08-870c-dad7729d434b" providerId="ADAL" clId="{80007BC9-1B5B-4BFB-9984-F5D28053B307}" dt="2025-06-17T04:16:34.459" v="605" actId="1076"/>
          <ac:spMkLst>
            <pc:docMk/>
            <pc:sldMk cId="782103716" sldId="259"/>
            <ac:spMk id="12" creationId="{98D33E70-D93C-B5F5-3701-1F3113FF8DA0}"/>
          </ac:spMkLst>
        </pc:spChg>
        <pc:spChg chg="mod">
          <ac:chgData name="DAVID SANTIAGO DUQUE CASTANO" userId="99d4431e-707e-4d08-870c-dad7729d434b" providerId="ADAL" clId="{80007BC9-1B5B-4BFB-9984-F5D28053B307}" dt="2025-06-17T04:16:42.050" v="607" actId="1076"/>
          <ac:spMkLst>
            <pc:docMk/>
            <pc:sldMk cId="782103716" sldId="259"/>
            <ac:spMk id="13" creationId="{8B31A2B6-80CE-CB21-EFA7-F9A5563F7071}"/>
          </ac:spMkLst>
        </pc:spChg>
        <pc:graphicFrameChg chg="add mod modGraphic">
          <ac:chgData name="DAVID SANTIAGO DUQUE CASTANO" userId="99d4431e-707e-4d08-870c-dad7729d434b" providerId="ADAL" clId="{80007BC9-1B5B-4BFB-9984-F5D28053B307}" dt="2025-06-17T04:16:38.123" v="606" actId="1076"/>
          <ac:graphicFrameMkLst>
            <pc:docMk/>
            <pc:sldMk cId="782103716" sldId="259"/>
            <ac:graphicFrameMk id="4" creationId="{1EBB4ED2-8AD3-12EB-6EDA-D1EF8088EE96}"/>
          </ac:graphicFrameMkLst>
        </pc:graphicFrameChg>
        <pc:picChg chg="add del mod">
          <ac:chgData name="DAVID SANTIAGO DUQUE CASTANO" userId="99d4431e-707e-4d08-870c-dad7729d434b" providerId="ADAL" clId="{80007BC9-1B5B-4BFB-9984-F5D28053B307}" dt="2025-06-17T16:01:37.561" v="2466" actId="478"/>
          <ac:picMkLst>
            <pc:docMk/>
            <pc:sldMk cId="782103716" sldId="259"/>
            <ac:picMk id="5" creationId="{434DE8A6-C9C5-D2D5-8B38-6D73ED6A64AB}"/>
          </ac:picMkLst>
        </pc:pic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782103716" sldId="259"/>
            <ac:picMk id="10" creationId="{46ACAC10-9D96-AC43-A844-9B1D98AF6846}"/>
          </ac:picMkLst>
        </pc:picChg>
      </pc:sldChg>
      <pc:sldChg chg="addSp delSp modSp add mod modTransition">
        <pc:chgData name="DAVID SANTIAGO DUQUE CASTANO" userId="99d4431e-707e-4d08-870c-dad7729d434b" providerId="ADAL" clId="{80007BC9-1B5B-4BFB-9984-F5D28053B307}" dt="2025-06-17T16:21:40.884" v="2477"/>
        <pc:sldMkLst>
          <pc:docMk/>
          <pc:sldMk cId="2313519393" sldId="260"/>
        </pc:sldMkLst>
        <pc:spChg chg="mod">
          <ac:chgData name="DAVID SANTIAGO DUQUE CASTANO" userId="99d4431e-707e-4d08-870c-dad7729d434b" providerId="ADAL" clId="{80007BC9-1B5B-4BFB-9984-F5D28053B307}" dt="2025-06-17T03:40:08.864" v="500" actId="20577"/>
          <ac:spMkLst>
            <pc:docMk/>
            <pc:sldMk cId="2313519393" sldId="260"/>
            <ac:spMk id="2" creationId="{87C3422B-3547-962D-2DE8-459AB1E287DD}"/>
          </ac:spMkLst>
        </pc:spChg>
        <pc:spChg chg="add del mod">
          <ac:chgData name="DAVID SANTIAGO DUQUE CASTANO" userId="99d4431e-707e-4d08-870c-dad7729d434b" providerId="ADAL" clId="{80007BC9-1B5B-4BFB-9984-F5D28053B307}" dt="2025-06-17T04:15:14.304" v="576" actId="478"/>
          <ac:spMkLst>
            <pc:docMk/>
            <pc:sldMk cId="2313519393" sldId="260"/>
            <ac:spMk id="3" creationId="{8C9467BF-15F1-ADB9-5343-2FFF165181CA}"/>
          </ac:spMkLst>
        </pc:spChg>
        <pc:spChg chg="add mod">
          <ac:chgData name="DAVID SANTIAGO DUQUE CASTANO" userId="99d4431e-707e-4d08-870c-dad7729d434b" providerId="ADAL" clId="{80007BC9-1B5B-4BFB-9984-F5D28053B307}" dt="2025-06-17T04:21:53.473" v="751" actId="1076"/>
          <ac:spMkLst>
            <pc:docMk/>
            <pc:sldMk cId="2313519393" sldId="260"/>
            <ac:spMk id="5" creationId="{C28334F6-71CB-102B-E95F-D5894CF53FC1}"/>
          </ac:spMkLst>
        </pc:spChg>
        <pc:spChg chg="add mod">
          <ac:chgData name="DAVID SANTIAGO DUQUE CASTANO" userId="99d4431e-707e-4d08-870c-dad7729d434b" providerId="ADAL" clId="{80007BC9-1B5B-4BFB-9984-F5D28053B307}" dt="2025-06-17T05:32:52.535" v="2239" actId="1076"/>
          <ac:spMkLst>
            <pc:docMk/>
            <pc:sldMk cId="2313519393" sldId="260"/>
            <ac:spMk id="6" creationId="{0BA8BB55-8C7A-B869-8E66-DEABAD4DDB20}"/>
          </ac:spMkLst>
        </pc:spChg>
        <pc:spChg chg="add mod">
          <ac:chgData name="DAVID SANTIAGO DUQUE CASTANO" userId="99d4431e-707e-4d08-870c-dad7729d434b" providerId="ADAL" clId="{80007BC9-1B5B-4BFB-9984-F5D28053B307}" dt="2025-06-17T05:33:00.807" v="2240" actId="1076"/>
          <ac:spMkLst>
            <pc:docMk/>
            <pc:sldMk cId="2313519393" sldId="260"/>
            <ac:spMk id="7" creationId="{1E1386FD-4493-8AA8-43E7-1AB18AA4C4F4}"/>
          </ac:spMkLst>
        </pc:spChg>
        <pc:spChg chg="del">
          <ac:chgData name="DAVID SANTIAGO DUQUE CASTANO" userId="99d4431e-707e-4d08-870c-dad7729d434b" providerId="ADAL" clId="{80007BC9-1B5B-4BFB-9984-F5D28053B307}" dt="2025-06-17T04:17:12.065" v="613" actId="478"/>
          <ac:spMkLst>
            <pc:docMk/>
            <pc:sldMk cId="2313519393" sldId="260"/>
            <ac:spMk id="8" creationId="{5595098F-F068-4805-7821-D7578E13D765}"/>
          </ac:spMkLst>
        </pc:spChg>
        <pc:spChg chg="mod">
          <ac:chgData name="DAVID SANTIAGO DUQUE CASTANO" userId="99d4431e-707e-4d08-870c-dad7729d434b" providerId="ADAL" clId="{80007BC9-1B5B-4BFB-9984-F5D28053B307}" dt="2025-06-17T04:26:34.680" v="954"/>
          <ac:spMkLst>
            <pc:docMk/>
            <pc:sldMk cId="2313519393" sldId="260"/>
            <ac:spMk id="9" creationId="{68A44EE3-A4D7-FFED-E75C-D092CC6A0498}"/>
          </ac:spMkLst>
        </pc:spChg>
        <pc:spChg chg="add mod">
          <ac:chgData name="DAVID SANTIAGO DUQUE CASTANO" userId="99d4431e-707e-4d08-870c-dad7729d434b" providerId="ADAL" clId="{80007BC9-1B5B-4BFB-9984-F5D28053B307}" dt="2025-06-17T05:33:00.807" v="2240" actId="1076"/>
          <ac:spMkLst>
            <pc:docMk/>
            <pc:sldMk cId="2313519393" sldId="260"/>
            <ac:spMk id="10" creationId="{0D5C87A1-30E4-F932-4992-35FA11AEAB00}"/>
          </ac:spMkLst>
        </pc:spChg>
        <pc:spChg chg="del mod">
          <ac:chgData name="DAVID SANTIAGO DUQUE CASTANO" userId="99d4431e-707e-4d08-870c-dad7729d434b" providerId="ADAL" clId="{80007BC9-1B5B-4BFB-9984-F5D28053B307}" dt="2025-06-17T04:21:29.842" v="740" actId="478"/>
          <ac:spMkLst>
            <pc:docMk/>
            <pc:sldMk cId="2313519393" sldId="260"/>
            <ac:spMk id="12" creationId="{A9A79869-91C9-0EB6-7770-584C4281388D}"/>
          </ac:spMkLst>
        </pc:spChg>
        <pc:spChg chg="del mod">
          <ac:chgData name="DAVID SANTIAGO DUQUE CASTANO" userId="99d4431e-707e-4d08-870c-dad7729d434b" providerId="ADAL" clId="{80007BC9-1B5B-4BFB-9984-F5D28053B307}" dt="2025-06-17T04:21:29.115" v="739" actId="478"/>
          <ac:spMkLst>
            <pc:docMk/>
            <pc:sldMk cId="2313519393" sldId="260"/>
            <ac:spMk id="13" creationId="{A9311D0B-033F-4AB8-2F69-8A81B1AB3341}"/>
          </ac:spMkLst>
        </pc:spChg>
        <pc:spChg chg="add mod">
          <ac:chgData name="DAVID SANTIAGO DUQUE CASTANO" userId="99d4431e-707e-4d08-870c-dad7729d434b" providerId="ADAL" clId="{80007BC9-1B5B-4BFB-9984-F5D28053B307}" dt="2025-06-17T05:33:00.807" v="2240" actId="1076"/>
          <ac:spMkLst>
            <pc:docMk/>
            <pc:sldMk cId="2313519393" sldId="260"/>
            <ac:spMk id="14" creationId="{7F06A6B8-F59C-E72C-9A08-E09CF4427FB4}"/>
          </ac:spMkLst>
        </pc:spChg>
        <pc:spChg chg="add mod">
          <ac:chgData name="DAVID SANTIAGO DUQUE CASTANO" userId="99d4431e-707e-4d08-870c-dad7729d434b" providerId="ADAL" clId="{80007BC9-1B5B-4BFB-9984-F5D28053B307}" dt="2025-06-17T04:33:03.034" v="1026"/>
          <ac:spMkLst>
            <pc:docMk/>
            <pc:sldMk cId="2313519393" sldId="260"/>
            <ac:spMk id="15" creationId="{A399FC54-4684-9DF2-330E-B752227117BF}"/>
          </ac:spMkLst>
        </pc:spChg>
        <pc:graphicFrameChg chg="del">
          <ac:chgData name="DAVID SANTIAGO DUQUE CASTANO" userId="99d4431e-707e-4d08-870c-dad7729d434b" providerId="ADAL" clId="{80007BC9-1B5B-4BFB-9984-F5D28053B307}" dt="2025-06-17T04:21:31.691" v="741" actId="478"/>
          <ac:graphicFrameMkLst>
            <pc:docMk/>
            <pc:sldMk cId="2313519393" sldId="260"/>
            <ac:graphicFrameMk id="4" creationId="{AD0A9085-9E31-2408-5E9D-050656F5E2C0}"/>
          </ac:graphicFrameMkLst>
        </pc:graphicFrame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2313519393" sldId="260"/>
            <ac:picMk id="4" creationId="{3CBA9964-4A63-3318-056C-796B503C9D64}"/>
          </ac:picMkLst>
        </pc:picChg>
        <pc:picChg chg="add mod">
          <ac:chgData name="DAVID SANTIAGO DUQUE CASTANO" userId="99d4431e-707e-4d08-870c-dad7729d434b" providerId="ADAL" clId="{80007BC9-1B5B-4BFB-9984-F5D28053B307}" dt="2025-06-17T05:33:02.919" v="2241" actId="1076"/>
          <ac:picMkLst>
            <pc:docMk/>
            <pc:sldMk cId="2313519393" sldId="260"/>
            <ac:picMk id="17" creationId="{75D09590-AD8E-C80D-E6F5-BB2664A21ADE}"/>
          </ac:picMkLst>
        </pc:picChg>
      </pc:sldChg>
      <pc:sldChg chg="addSp delSp modSp new mod modTransition delAnim">
        <pc:chgData name="DAVID SANTIAGO DUQUE CASTANO" userId="99d4431e-707e-4d08-870c-dad7729d434b" providerId="ADAL" clId="{80007BC9-1B5B-4BFB-9984-F5D28053B307}" dt="2025-06-17T16:21:40.884" v="2477"/>
        <pc:sldMkLst>
          <pc:docMk/>
          <pc:sldMk cId="1776568337" sldId="261"/>
        </pc:sldMkLst>
        <pc:spChg chg="del">
          <ac:chgData name="DAVID SANTIAGO DUQUE CASTANO" userId="99d4431e-707e-4d08-870c-dad7729d434b" providerId="ADAL" clId="{80007BC9-1B5B-4BFB-9984-F5D28053B307}" dt="2025-06-17T03:40:51.605" v="554" actId="478"/>
          <ac:spMkLst>
            <pc:docMk/>
            <pc:sldMk cId="1776568337" sldId="261"/>
            <ac:spMk id="2" creationId="{73F364EC-64FE-F013-7067-5A964C032AB2}"/>
          </ac:spMkLst>
        </pc:spChg>
        <pc:spChg chg="del">
          <ac:chgData name="DAVID SANTIAGO DUQUE CASTANO" userId="99d4431e-707e-4d08-870c-dad7729d434b" providerId="ADAL" clId="{80007BC9-1B5B-4BFB-9984-F5D28053B307}" dt="2025-06-17T03:40:51.605" v="554" actId="478"/>
          <ac:spMkLst>
            <pc:docMk/>
            <pc:sldMk cId="1776568337" sldId="261"/>
            <ac:spMk id="3" creationId="{067D0E8E-16AE-0F61-8B99-C1E5369465A8}"/>
          </ac:spMkLst>
        </pc:spChg>
        <pc:picChg chg="add">
          <ac:chgData name="DAVID SANTIAGO DUQUE CASTANO" userId="99d4431e-707e-4d08-870c-dad7729d434b" providerId="ADAL" clId="{80007BC9-1B5B-4BFB-9984-F5D28053B307}" dt="2025-06-17T03:40:51.811" v="555" actId="22"/>
          <ac:picMkLst>
            <pc:docMk/>
            <pc:sldMk cId="1776568337" sldId="261"/>
            <ac:picMk id="5" creationId="{2B459B9B-74A2-A0E5-70D4-00E88D1E5969}"/>
          </ac:picMkLst>
        </pc:picChg>
        <pc:picChg chg="add del mod">
          <ac:chgData name="DAVID SANTIAGO DUQUE CASTANO" userId="99d4431e-707e-4d08-870c-dad7729d434b" providerId="ADAL" clId="{80007BC9-1B5B-4BFB-9984-F5D28053B307}" dt="2025-06-17T16:01:54.398" v="2469" actId="478"/>
          <ac:picMkLst>
            <pc:docMk/>
            <pc:sldMk cId="1776568337" sldId="261"/>
            <ac:picMk id="6" creationId="{48E58007-C234-9BC4-AFD0-CFA03DFBD354}"/>
          </ac:picMkLst>
        </pc:pic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1776568337" sldId="261"/>
            <ac:picMk id="8" creationId="{A4F39165-C352-4CCA-BE16-C8A180FB6851}"/>
          </ac:picMkLst>
        </pc:picChg>
      </pc:sldChg>
      <pc:sldChg chg="add del">
        <pc:chgData name="DAVID SANTIAGO DUQUE CASTANO" userId="99d4431e-707e-4d08-870c-dad7729d434b" providerId="ADAL" clId="{80007BC9-1B5B-4BFB-9984-F5D28053B307}" dt="2025-06-17T03:39:57.133" v="493"/>
        <pc:sldMkLst>
          <pc:docMk/>
          <pc:sldMk cId="3741921563" sldId="261"/>
        </pc:sldMkLst>
      </pc:sldChg>
      <pc:sldChg chg="addSp delSp modSp add mod modTransition">
        <pc:chgData name="DAVID SANTIAGO DUQUE CASTANO" userId="99d4431e-707e-4d08-870c-dad7729d434b" providerId="ADAL" clId="{80007BC9-1B5B-4BFB-9984-F5D28053B307}" dt="2025-06-17T16:21:40.884" v="2477"/>
        <pc:sldMkLst>
          <pc:docMk/>
          <pc:sldMk cId="3832065934" sldId="262"/>
        </pc:sldMkLst>
        <pc:spChg chg="del">
          <ac:chgData name="DAVID SANTIAGO DUQUE CASTANO" userId="99d4431e-707e-4d08-870c-dad7729d434b" providerId="ADAL" clId="{80007BC9-1B5B-4BFB-9984-F5D28053B307}" dt="2025-06-17T04:26:54.784" v="957" actId="478"/>
          <ac:spMkLst>
            <pc:docMk/>
            <pc:sldMk cId="3832065934" sldId="262"/>
            <ac:spMk id="5" creationId="{C5F811AA-C856-C2A4-D666-4C48185EEE29}"/>
          </ac:spMkLst>
        </pc:spChg>
        <pc:spChg chg="del">
          <ac:chgData name="DAVID SANTIAGO DUQUE CASTANO" userId="99d4431e-707e-4d08-870c-dad7729d434b" providerId="ADAL" clId="{80007BC9-1B5B-4BFB-9984-F5D28053B307}" dt="2025-06-17T04:26:54.314" v="956" actId="478"/>
          <ac:spMkLst>
            <pc:docMk/>
            <pc:sldMk cId="3832065934" sldId="262"/>
            <ac:spMk id="6" creationId="{0B240053-B2F9-2ED0-AEA1-89A012723A5E}"/>
          </ac:spMkLst>
        </pc:spChg>
        <pc:spChg chg="del">
          <ac:chgData name="DAVID SANTIAGO DUQUE CASTANO" userId="99d4431e-707e-4d08-870c-dad7729d434b" providerId="ADAL" clId="{80007BC9-1B5B-4BFB-9984-F5D28053B307}" dt="2025-06-17T04:26:54.314" v="956" actId="478"/>
          <ac:spMkLst>
            <pc:docMk/>
            <pc:sldMk cId="3832065934" sldId="262"/>
            <ac:spMk id="7" creationId="{965A7AEC-FD3B-F1B4-19CF-496648E9B9E7}"/>
          </ac:spMkLst>
        </pc:spChg>
        <pc:spChg chg="del">
          <ac:chgData name="DAVID SANTIAGO DUQUE CASTANO" userId="99d4431e-707e-4d08-870c-dad7729d434b" providerId="ADAL" clId="{80007BC9-1B5B-4BFB-9984-F5D28053B307}" dt="2025-06-17T04:26:54.314" v="956" actId="478"/>
          <ac:spMkLst>
            <pc:docMk/>
            <pc:sldMk cId="3832065934" sldId="262"/>
            <ac:spMk id="9" creationId="{7ED761D8-952C-AEAC-9962-36BE74517FF6}"/>
          </ac:spMkLst>
        </pc:spChg>
        <pc:spChg chg="del">
          <ac:chgData name="DAVID SANTIAGO DUQUE CASTANO" userId="99d4431e-707e-4d08-870c-dad7729d434b" providerId="ADAL" clId="{80007BC9-1B5B-4BFB-9984-F5D28053B307}" dt="2025-06-17T04:26:54.314" v="956" actId="478"/>
          <ac:spMkLst>
            <pc:docMk/>
            <pc:sldMk cId="3832065934" sldId="262"/>
            <ac:spMk id="10" creationId="{D43EE073-AEDF-DF17-4004-65BA2C4A7FA0}"/>
          </ac:spMkLst>
        </pc:spChg>
        <pc:spChg chg="add mod">
          <ac:chgData name="DAVID SANTIAGO DUQUE CASTANO" userId="99d4431e-707e-4d08-870c-dad7729d434b" providerId="ADAL" clId="{80007BC9-1B5B-4BFB-9984-F5D28053B307}" dt="2025-06-17T04:32:28.381" v="1025" actId="1076"/>
          <ac:spMkLst>
            <pc:docMk/>
            <pc:sldMk cId="3832065934" sldId="262"/>
            <ac:spMk id="13" creationId="{66565B0C-2654-1596-1012-FA5708DAD5F5}"/>
          </ac:spMkLst>
        </pc:spChg>
        <pc:spChg chg="del">
          <ac:chgData name="DAVID SANTIAGO DUQUE CASTANO" userId="99d4431e-707e-4d08-870c-dad7729d434b" providerId="ADAL" clId="{80007BC9-1B5B-4BFB-9984-F5D28053B307}" dt="2025-06-17T04:26:54.314" v="956" actId="478"/>
          <ac:spMkLst>
            <pc:docMk/>
            <pc:sldMk cId="3832065934" sldId="262"/>
            <ac:spMk id="14" creationId="{19B13747-9212-8FDF-E9A9-269D5CC9C22D}"/>
          </ac:spMkLst>
        </pc:spChg>
        <pc:spChg chg="add mod">
          <ac:chgData name="DAVID SANTIAGO DUQUE CASTANO" userId="99d4431e-707e-4d08-870c-dad7729d434b" providerId="ADAL" clId="{80007BC9-1B5B-4BFB-9984-F5D28053B307}" dt="2025-06-17T04:32:28.381" v="1025" actId="1076"/>
          <ac:spMkLst>
            <pc:docMk/>
            <pc:sldMk cId="3832065934" sldId="262"/>
            <ac:spMk id="16" creationId="{2CEFDC33-19F6-9AD1-BB25-08DE1EEDB8B1}"/>
          </ac:spMkLst>
        </pc:spChg>
        <pc:spChg chg="add del mod">
          <ac:chgData name="DAVID SANTIAGO DUQUE CASTANO" userId="99d4431e-707e-4d08-870c-dad7729d434b" providerId="ADAL" clId="{80007BC9-1B5B-4BFB-9984-F5D28053B307}" dt="2025-06-17T04:33:47.537" v="1048" actId="478"/>
          <ac:spMkLst>
            <pc:docMk/>
            <pc:sldMk cId="3832065934" sldId="262"/>
            <ac:spMk id="18" creationId="{C1E2FB20-D337-1B7F-E72C-000429878152}"/>
          </ac:spMkLst>
        </pc:spChg>
        <pc:spChg chg="add del mod">
          <ac:chgData name="DAVID SANTIAGO DUQUE CASTANO" userId="99d4431e-707e-4d08-870c-dad7729d434b" providerId="ADAL" clId="{80007BC9-1B5B-4BFB-9984-F5D28053B307}" dt="2025-06-17T04:33:46.289" v="1047" actId="478"/>
          <ac:spMkLst>
            <pc:docMk/>
            <pc:sldMk cId="3832065934" sldId="262"/>
            <ac:spMk id="19" creationId="{01B76621-B4D7-3533-DBCE-1688C3781180}"/>
          </ac:spMkLst>
        </pc:spChg>
        <pc:picChg chg="add mod">
          <ac:chgData name="DAVID SANTIAGO DUQUE CASTANO" userId="99d4431e-707e-4d08-870c-dad7729d434b" providerId="ADAL" clId="{80007BC9-1B5B-4BFB-9984-F5D28053B307}" dt="2025-06-17T04:32:28.381" v="1025" actId="1076"/>
          <ac:picMkLst>
            <pc:docMk/>
            <pc:sldMk cId="3832065934" sldId="262"/>
            <ac:picMk id="4" creationId="{E51F07A2-E6A5-C05B-0F82-04FFE6D93DD0}"/>
          </ac:picMkLst>
        </pc:pic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3832065934" sldId="262"/>
            <ac:picMk id="5" creationId="{4CA1CA03-32CF-9F43-6E7F-90C91BDC5C90}"/>
          </ac:picMkLst>
        </pc:picChg>
        <pc:picChg chg="add mod">
          <ac:chgData name="DAVID SANTIAGO DUQUE CASTANO" userId="99d4431e-707e-4d08-870c-dad7729d434b" providerId="ADAL" clId="{80007BC9-1B5B-4BFB-9984-F5D28053B307}" dt="2025-06-17T04:32:28.381" v="1025" actId="1076"/>
          <ac:picMkLst>
            <pc:docMk/>
            <pc:sldMk cId="3832065934" sldId="262"/>
            <ac:picMk id="11" creationId="{856C0D02-98A2-54A2-9D74-B16BD0ACE2E3}"/>
          </ac:picMkLst>
        </pc:picChg>
        <pc:picChg chg="add mod">
          <ac:chgData name="DAVID SANTIAGO DUQUE CASTANO" userId="99d4431e-707e-4d08-870c-dad7729d434b" providerId="ADAL" clId="{80007BC9-1B5B-4BFB-9984-F5D28053B307}" dt="2025-06-17T04:30:14.071" v="974" actId="571"/>
          <ac:picMkLst>
            <pc:docMk/>
            <pc:sldMk cId="3832065934" sldId="262"/>
            <ac:picMk id="15" creationId="{065708BE-353D-C8A1-EDFE-56AA99A56063}"/>
          </ac:picMkLst>
        </pc:picChg>
        <pc:picChg chg="add mod">
          <ac:chgData name="DAVID SANTIAGO DUQUE CASTANO" userId="99d4431e-707e-4d08-870c-dad7729d434b" providerId="ADAL" clId="{80007BC9-1B5B-4BFB-9984-F5D28053B307}" dt="2025-06-17T04:31:36.731" v="992" actId="571"/>
          <ac:picMkLst>
            <pc:docMk/>
            <pc:sldMk cId="3832065934" sldId="262"/>
            <ac:picMk id="17" creationId="{3D82591F-292D-F497-40AA-5F307DA4F59D}"/>
          </ac:picMkLst>
        </pc:picChg>
      </pc:sldChg>
      <pc:sldChg chg="addSp delSp modSp add mod modTransition">
        <pc:chgData name="DAVID SANTIAGO DUQUE CASTANO" userId="99d4431e-707e-4d08-870c-dad7729d434b" providerId="ADAL" clId="{80007BC9-1B5B-4BFB-9984-F5D28053B307}" dt="2025-06-17T16:21:40.884" v="2477"/>
        <pc:sldMkLst>
          <pc:docMk/>
          <pc:sldMk cId="3997661516" sldId="263"/>
        </pc:sldMkLst>
        <pc:spChg chg="mod">
          <ac:chgData name="DAVID SANTIAGO DUQUE CASTANO" userId="99d4431e-707e-4d08-870c-dad7729d434b" providerId="ADAL" clId="{80007BC9-1B5B-4BFB-9984-F5D28053B307}" dt="2025-06-17T04:34:44.388" v="1068" actId="20577"/>
          <ac:spMkLst>
            <pc:docMk/>
            <pc:sldMk cId="3997661516" sldId="263"/>
            <ac:spMk id="2" creationId="{FE7DF4EE-DF7B-B15C-C177-4E13193B68A7}"/>
          </ac:spMkLst>
        </pc:spChg>
        <pc:spChg chg="add mod">
          <ac:chgData name="DAVID SANTIAGO DUQUE CASTANO" userId="99d4431e-707e-4d08-870c-dad7729d434b" providerId="ADAL" clId="{80007BC9-1B5B-4BFB-9984-F5D28053B307}" dt="2025-06-17T15:42:21.266" v="2461" actId="20577"/>
          <ac:spMkLst>
            <pc:docMk/>
            <pc:sldMk cId="3997661516" sldId="263"/>
            <ac:spMk id="3" creationId="{1BFB8CD7-AB58-B666-1DD9-DBAD06709A10}"/>
          </ac:spMkLst>
        </pc:spChg>
        <pc:spChg chg="add mod">
          <ac:chgData name="DAVID SANTIAGO DUQUE CASTANO" userId="99d4431e-707e-4d08-870c-dad7729d434b" providerId="ADAL" clId="{80007BC9-1B5B-4BFB-9984-F5D28053B307}" dt="2025-06-17T04:41:56.789" v="1436" actId="1076"/>
          <ac:spMkLst>
            <pc:docMk/>
            <pc:sldMk cId="3997661516" sldId="263"/>
            <ac:spMk id="5" creationId="{CF156E52-7D83-4B80-9E2B-2BC6E180A302}"/>
          </ac:spMkLst>
        </pc:spChg>
        <pc:spChg chg="add mod">
          <ac:chgData name="DAVID SANTIAGO DUQUE CASTANO" userId="99d4431e-707e-4d08-870c-dad7729d434b" providerId="ADAL" clId="{80007BC9-1B5B-4BFB-9984-F5D28053B307}" dt="2025-06-17T04:42:04.836" v="1439" actId="1076"/>
          <ac:spMkLst>
            <pc:docMk/>
            <pc:sldMk cId="3997661516" sldId="263"/>
            <ac:spMk id="6" creationId="{DAAD36E3-253C-1B68-D08D-9884161ECE5B}"/>
          </ac:spMkLst>
        </pc:spChg>
        <pc:spChg chg="del">
          <ac:chgData name="DAVID SANTIAGO DUQUE CASTANO" userId="99d4431e-707e-4d08-870c-dad7729d434b" providerId="ADAL" clId="{80007BC9-1B5B-4BFB-9984-F5D28053B307}" dt="2025-06-17T04:34:48.070" v="1071" actId="478"/>
          <ac:spMkLst>
            <pc:docMk/>
            <pc:sldMk cId="3997661516" sldId="263"/>
            <ac:spMk id="13" creationId="{72FF4680-03AE-8982-063E-DEE90C17F876}"/>
          </ac:spMkLst>
        </pc:spChg>
        <pc:spChg chg="del">
          <ac:chgData name="DAVID SANTIAGO DUQUE CASTANO" userId="99d4431e-707e-4d08-870c-dad7729d434b" providerId="ADAL" clId="{80007BC9-1B5B-4BFB-9984-F5D28053B307}" dt="2025-06-17T04:34:48.070" v="1071" actId="478"/>
          <ac:spMkLst>
            <pc:docMk/>
            <pc:sldMk cId="3997661516" sldId="263"/>
            <ac:spMk id="16" creationId="{7F5AE3C7-DD98-6D17-9408-9E3FA5E023C8}"/>
          </ac:spMkLst>
        </pc:spChg>
        <pc:picChg chg="del">
          <ac:chgData name="DAVID SANTIAGO DUQUE CASTANO" userId="99d4431e-707e-4d08-870c-dad7729d434b" providerId="ADAL" clId="{80007BC9-1B5B-4BFB-9984-F5D28053B307}" dt="2025-06-17T04:34:45.838" v="1069" actId="478"/>
          <ac:picMkLst>
            <pc:docMk/>
            <pc:sldMk cId="3997661516" sldId="263"/>
            <ac:picMk id="4" creationId="{B3726B0D-570E-CE45-0154-D09D994005FF}"/>
          </ac:picMkLst>
        </pc:pic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3997661516" sldId="263"/>
            <ac:picMk id="8" creationId="{FD1A6739-F401-1D36-8506-4D043DC7DDA5}"/>
          </ac:picMkLst>
        </pc:picChg>
        <pc:picChg chg="del">
          <ac:chgData name="DAVID SANTIAGO DUQUE CASTANO" userId="99d4431e-707e-4d08-870c-dad7729d434b" providerId="ADAL" clId="{80007BC9-1B5B-4BFB-9984-F5D28053B307}" dt="2025-06-17T04:34:46.430" v="1070" actId="478"/>
          <ac:picMkLst>
            <pc:docMk/>
            <pc:sldMk cId="3997661516" sldId="263"/>
            <ac:picMk id="11" creationId="{687B9125-A2BF-0EB5-8A61-E5732ECD87A8}"/>
          </ac:picMkLst>
        </pc:picChg>
        <pc:picChg chg="add mod">
          <ac:chgData name="DAVID SANTIAGO DUQUE CASTANO" userId="99d4431e-707e-4d08-870c-dad7729d434b" providerId="ADAL" clId="{80007BC9-1B5B-4BFB-9984-F5D28053B307}" dt="2025-06-17T15:01:50.616" v="2446" actId="1076"/>
          <ac:picMkLst>
            <pc:docMk/>
            <pc:sldMk cId="3997661516" sldId="263"/>
            <ac:picMk id="5122" creationId="{A725AFD6-7C0F-A80C-DCE3-29E06E5C49F7}"/>
          </ac:picMkLst>
        </pc:picChg>
        <pc:picChg chg="add mod">
          <ac:chgData name="DAVID SANTIAGO DUQUE CASTANO" userId="99d4431e-707e-4d08-870c-dad7729d434b" providerId="ADAL" clId="{80007BC9-1B5B-4BFB-9984-F5D28053B307}" dt="2025-06-17T04:42:50.169" v="1443" actId="1076"/>
          <ac:picMkLst>
            <pc:docMk/>
            <pc:sldMk cId="3997661516" sldId="263"/>
            <ac:picMk id="5124" creationId="{7C2F0778-BF72-8C27-4B5F-583AE3685980}"/>
          </ac:picMkLst>
        </pc:picChg>
        <pc:inkChg chg="add del">
          <ac:chgData name="DAVID SANTIAGO DUQUE CASTANO" userId="99d4431e-707e-4d08-870c-dad7729d434b" providerId="ADAL" clId="{80007BC9-1B5B-4BFB-9984-F5D28053B307}" dt="2025-06-17T15:54:26.681" v="2463" actId="478"/>
          <ac:inkMkLst>
            <pc:docMk/>
            <pc:sldMk cId="3997661516" sldId="263"/>
            <ac:inkMk id="4" creationId="{63256610-64BB-FB49-7124-549564D5EA3D}"/>
          </ac:inkMkLst>
        </pc:inkChg>
      </pc:sldChg>
      <pc:sldChg chg="addSp delSp modSp add mod modTransition">
        <pc:chgData name="DAVID SANTIAGO DUQUE CASTANO" userId="99d4431e-707e-4d08-870c-dad7729d434b" providerId="ADAL" clId="{80007BC9-1B5B-4BFB-9984-F5D28053B307}" dt="2025-06-17T16:21:40.884" v="2477"/>
        <pc:sldMkLst>
          <pc:docMk/>
          <pc:sldMk cId="532896472" sldId="264"/>
        </pc:sldMkLst>
        <pc:spChg chg="mod">
          <ac:chgData name="DAVID SANTIAGO DUQUE CASTANO" userId="99d4431e-707e-4d08-870c-dad7729d434b" providerId="ADAL" clId="{80007BC9-1B5B-4BFB-9984-F5D28053B307}" dt="2025-06-17T05:01:10.507" v="1847" actId="20577"/>
          <ac:spMkLst>
            <pc:docMk/>
            <pc:sldMk cId="532896472" sldId="264"/>
            <ac:spMk id="2" creationId="{39C17621-9AC9-B762-99B8-E4A7599C32AA}"/>
          </ac:spMkLst>
        </pc:spChg>
        <pc:spChg chg="mod">
          <ac:chgData name="DAVID SANTIAGO DUQUE CASTANO" userId="99d4431e-707e-4d08-870c-dad7729d434b" providerId="ADAL" clId="{80007BC9-1B5B-4BFB-9984-F5D28053B307}" dt="2025-06-17T05:01:25.243" v="1848" actId="1076"/>
          <ac:spMkLst>
            <pc:docMk/>
            <pc:sldMk cId="532896472" sldId="264"/>
            <ac:spMk id="3" creationId="{5DA1DB11-E267-57EE-3622-F1847C0FC054}"/>
          </ac:spMkLst>
        </pc:spChg>
        <pc:spChg chg="add mod">
          <ac:chgData name="DAVID SANTIAGO DUQUE CASTANO" userId="99d4431e-707e-4d08-870c-dad7729d434b" providerId="ADAL" clId="{80007BC9-1B5B-4BFB-9984-F5D28053B307}" dt="2025-06-17T04:59:49.368" v="1772" actId="1076"/>
          <ac:spMkLst>
            <pc:docMk/>
            <pc:sldMk cId="532896472" sldId="264"/>
            <ac:spMk id="4" creationId="{4920A356-4B53-D369-0A6D-9D8B00512DAE}"/>
          </ac:spMkLst>
        </pc:spChg>
        <pc:spChg chg="del">
          <ac:chgData name="DAVID SANTIAGO DUQUE CASTANO" userId="99d4431e-707e-4d08-870c-dad7729d434b" providerId="ADAL" clId="{80007BC9-1B5B-4BFB-9984-F5D28053B307}" dt="2025-06-17T04:52:05.146" v="1462" actId="478"/>
          <ac:spMkLst>
            <pc:docMk/>
            <pc:sldMk cId="532896472" sldId="264"/>
            <ac:spMk id="5" creationId="{5B90CD22-B378-F65E-65BB-51AE4EFAF493}"/>
          </ac:spMkLst>
        </pc:spChg>
        <pc:spChg chg="del">
          <ac:chgData name="DAVID SANTIAGO DUQUE CASTANO" userId="99d4431e-707e-4d08-870c-dad7729d434b" providerId="ADAL" clId="{80007BC9-1B5B-4BFB-9984-F5D28053B307}" dt="2025-06-17T04:52:05.995" v="1463" actId="478"/>
          <ac:spMkLst>
            <pc:docMk/>
            <pc:sldMk cId="532896472" sldId="264"/>
            <ac:spMk id="6" creationId="{D251AF5F-78E2-239F-6F82-574115B7051C}"/>
          </ac:spMkLst>
        </pc:spChg>
        <pc:spChg chg="add mod">
          <ac:chgData name="DAVID SANTIAGO DUQUE CASTANO" userId="99d4431e-707e-4d08-870c-dad7729d434b" providerId="ADAL" clId="{80007BC9-1B5B-4BFB-9984-F5D28053B307}" dt="2025-06-17T05:00:18.537" v="1777" actId="1076"/>
          <ac:spMkLst>
            <pc:docMk/>
            <pc:sldMk cId="532896472" sldId="264"/>
            <ac:spMk id="10" creationId="{CF8DC829-1CDF-1208-FB7B-C1B9843BEBD4}"/>
          </ac:spMkLst>
        </pc:spChg>
        <pc:spChg chg="add mod">
          <ac:chgData name="DAVID SANTIAGO DUQUE CASTANO" userId="99d4431e-707e-4d08-870c-dad7729d434b" providerId="ADAL" clId="{80007BC9-1B5B-4BFB-9984-F5D28053B307}" dt="2025-06-17T04:59:40.616" v="1770" actId="1076"/>
          <ac:spMkLst>
            <pc:docMk/>
            <pc:sldMk cId="532896472" sldId="264"/>
            <ac:spMk id="14" creationId="{604F1346-55F7-B6B5-5CFF-2BDD55FB7875}"/>
          </ac:spMkLst>
        </pc:spChg>
        <pc:spChg chg="add mod">
          <ac:chgData name="DAVID SANTIAGO DUQUE CASTANO" userId="99d4431e-707e-4d08-870c-dad7729d434b" providerId="ADAL" clId="{80007BC9-1B5B-4BFB-9984-F5D28053B307}" dt="2025-06-17T05:01:37.794" v="1853" actId="1076"/>
          <ac:spMkLst>
            <pc:docMk/>
            <pc:sldMk cId="532896472" sldId="264"/>
            <ac:spMk id="15" creationId="{C6C58CB0-4739-0B17-D784-34AACE1AF79A}"/>
          </ac:spMkLst>
        </pc:spChg>
        <pc:spChg chg="add mod">
          <ac:chgData name="DAVID SANTIAGO DUQUE CASTANO" userId="99d4431e-707e-4d08-870c-dad7729d434b" providerId="ADAL" clId="{80007BC9-1B5B-4BFB-9984-F5D28053B307}" dt="2025-06-17T05:01:47.873" v="1857" actId="1076"/>
          <ac:spMkLst>
            <pc:docMk/>
            <pc:sldMk cId="532896472" sldId="264"/>
            <ac:spMk id="16" creationId="{01F859F4-178C-618F-CB18-E64516C20BCD}"/>
          </ac:spMkLst>
        </pc:sp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532896472" sldId="264"/>
            <ac:picMk id="6" creationId="{64EAB308-2F60-E6CF-69A6-F67E956AAE0D}"/>
          </ac:picMkLst>
        </pc:picChg>
        <pc:picChg chg="add mod modCrop">
          <ac:chgData name="DAVID SANTIAGO DUQUE CASTANO" userId="99d4431e-707e-4d08-870c-dad7729d434b" providerId="ADAL" clId="{80007BC9-1B5B-4BFB-9984-F5D28053B307}" dt="2025-06-17T04:59:33.977" v="1768" actId="1076"/>
          <ac:picMkLst>
            <pc:docMk/>
            <pc:sldMk cId="532896472" sldId="264"/>
            <ac:picMk id="8" creationId="{20F355D8-C1EB-E017-934A-2B93A0879103}"/>
          </ac:picMkLst>
        </pc:picChg>
        <pc:picChg chg="add mod">
          <ac:chgData name="DAVID SANTIAGO DUQUE CASTANO" userId="99d4431e-707e-4d08-870c-dad7729d434b" providerId="ADAL" clId="{80007BC9-1B5B-4BFB-9984-F5D28053B307}" dt="2025-06-17T05:15:06.580" v="2047" actId="1076"/>
          <ac:picMkLst>
            <pc:docMk/>
            <pc:sldMk cId="532896472" sldId="264"/>
            <ac:picMk id="12" creationId="{536D2BF8-9D1B-C6A3-54A2-CF84035C9B83}"/>
          </ac:picMkLst>
        </pc:picChg>
        <pc:picChg chg="del">
          <ac:chgData name="DAVID SANTIAGO DUQUE CASTANO" userId="99d4431e-707e-4d08-870c-dad7729d434b" providerId="ADAL" clId="{80007BC9-1B5B-4BFB-9984-F5D28053B307}" dt="2025-06-17T04:52:01.826" v="1460" actId="478"/>
          <ac:picMkLst>
            <pc:docMk/>
            <pc:sldMk cId="532896472" sldId="264"/>
            <ac:picMk id="5122" creationId="{8E880ECC-1937-C645-6B6D-FFEC7BF71F63}"/>
          </ac:picMkLst>
        </pc:picChg>
        <pc:picChg chg="del">
          <ac:chgData name="DAVID SANTIAGO DUQUE CASTANO" userId="99d4431e-707e-4d08-870c-dad7729d434b" providerId="ADAL" clId="{80007BC9-1B5B-4BFB-9984-F5D28053B307}" dt="2025-06-17T04:52:03.442" v="1461" actId="478"/>
          <ac:picMkLst>
            <pc:docMk/>
            <pc:sldMk cId="532896472" sldId="264"/>
            <ac:picMk id="5124" creationId="{FB0ABE5C-355D-C03C-1452-DB4B3D2033A1}"/>
          </ac:picMkLst>
        </pc:picChg>
      </pc:sldChg>
      <pc:sldChg chg="new del">
        <pc:chgData name="DAVID SANTIAGO DUQUE CASTANO" userId="99d4431e-707e-4d08-870c-dad7729d434b" providerId="ADAL" clId="{80007BC9-1B5B-4BFB-9984-F5D28053B307}" dt="2025-06-17T04:42:40.416" v="1441" actId="47"/>
        <pc:sldMkLst>
          <pc:docMk/>
          <pc:sldMk cId="3393826713" sldId="264"/>
        </pc:sldMkLst>
      </pc:sldChg>
      <pc:sldChg chg="addSp delSp modSp add mod modTransition">
        <pc:chgData name="DAVID SANTIAGO DUQUE CASTANO" userId="99d4431e-707e-4d08-870c-dad7729d434b" providerId="ADAL" clId="{80007BC9-1B5B-4BFB-9984-F5D28053B307}" dt="2025-06-17T16:21:40.884" v="2477"/>
        <pc:sldMkLst>
          <pc:docMk/>
          <pc:sldMk cId="1869673865" sldId="265"/>
        </pc:sldMkLst>
        <pc:spChg chg="mod">
          <ac:chgData name="DAVID SANTIAGO DUQUE CASTANO" userId="99d4431e-707e-4d08-870c-dad7729d434b" providerId="ADAL" clId="{80007BC9-1B5B-4BFB-9984-F5D28053B307}" dt="2025-06-17T05:08:02.683" v="1893" actId="20577"/>
          <ac:spMkLst>
            <pc:docMk/>
            <pc:sldMk cId="1869673865" sldId="265"/>
            <ac:spMk id="2" creationId="{01C31E12-63B1-7C86-D130-F000BC5C4C24}"/>
          </ac:spMkLst>
        </pc:spChg>
        <pc:spChg chg="mod">
          <ac:chgData name="DAVID SANTIAGO DUQUE CASTANO" userId="99d4431e-707e-4d08-870c-dad7729d434b" providerId="ADAL" clId="{80007BC9-1B5B-4BFB-9984-F5D28053B307}" dt="2025-06-17T05:08:27.333" v="1941" actId="20577"/>
          <ac:spMkLst>
            <pc:docMk/>
            <pc:sldMk cId="1869673865" sldId="265"/>
            <ac:spMk id="3" creationId="{A8EB5CB7-C930-2879-0F74-450DEA7A2F55}"/>
          </ac:spMkLst>
        </pc:spChg>
        <pc:spChg chg="mod">
          <ac:chgData name="DAVID SANTIAGO DUQUE CASTANO" userId="99d4431e-707e-4d08-870c-dad7729d434b" providerId="ADAL" clId="{80007BC9-1B5B-4BFB-9984-F5D28053B307}" dt="2025-06-17T05:11:57.926" v="1981" actId="1076"/>
          <ac:spMkLst>
            <pc:docMk/>
            <pc:sldMk cId="1869673865" sldId="265"/>
            <ac:spMk id="4" creationId="{9A313ED1-191D-88BE-F5A9-6B9AEE965DF1}"/>
          </ac:spMkLst>
        </pc:spChg>
        <pc:spChg chg="add mod">
          <ac:chgData name="DAVID SANTIAGO DUQUE CASTANO" userId="99d4431e-707e-4d08-870c-dad7729d434b" providerId="ADAL" clId="{80007BC9-1B5B-4BFB-9984-F5D28053B307}" dt="2025-06-17T05:13:42.273" v="2034" actId="1076"/>
          <ac:spMkLst>
            <pc:docMk/>
            <pc:sldMk cId="1869673865" sldId="265"/>
            <ac:spMk id="5" creationId="{EB488B22-1773-8606-BFDE-6DB10543FE48}"/>
          </ac:spMkLst>
        </pc:spChg>
        <pc:spChg chg="add mod">
          <ac:chgData name="DAVID SANTIAGO DUQUE CASTANO" userId="99d4431e-707e-4d08-870c-dad7729d434b" providerId="ADAL" clId="{80007BC9-1B5B-4BFB-9984-F5D28053B307}" dt="2025-06-17T05:13:42.273" v="2034" actId="1076"/>
          <ac:spMkLst>
            <pc:docMk/>
            <pc:sldMk cId="1869673865" sldId="265"/>
            <ac:spMk id="6" creationId="{EE86EBD3-148E-A6E6-B796-2EB4A65071C6}"/>
          </ac:spMkLst>
        </pc:spChg>
        <pc:spChg chg="mod">
          <ac:chgData name="DAVID SANTIAGO DUQUE CASTANO" userId="99d4431e-707e-4d08-870c-dad7729d434b" providerId="ADAL" clId="{80007BC9-1B5B-4BFB-9984-F5D28053B307}" dt="2025-06-17T05:13:50.136" v="2036" actId="1076"/>
          <ac:spMkLst>
            <pc:docMk/>
            <pc:sldMk cId="1869673865" sldId="265"/>
            <ac:spMk id="10" creationId="{47CCD981-C4E1-3477-F614-23B82948EA5A}"/>
          </ac:spMkLst>
        </pc:spChg>
        <pc:spChg chg="mod">
          <ac:chgData name="DAVID SANTIAGO DUQUE CASTANO" userId="99d4431e-707e-4d08-870c-dad7729d434b" providerId="ADAL" clId="{80007BC9-1B5B-4BFB-9984-F5D28053B307}" dt="2025-06-17T05:13:33.552" v="2032" actId="1076"/>
          <ac:spMkLst>
            <pc:docMk/>
            <pc:sldMk cId="1869673865" sldId="265"/>
            <ac:spMk id="14" creationId="{93438241-B073-9BC2-5B7B-BD581DCC0A49}"/>
          </ac:spMkLst>
        </pc:spChg>
        <pc:spChg chg="mod">
          <ac:chgData name="DAVID SANTIAGO DUQUE CASTANO" userId="99d4431e-707e-4d08-870c-dad7729d434b" providerId="ADAL" clId="{80007BC9-1B5B-4BFB-9984-F5D28053B307}" dt="2025-06-17T05:14:03.447" v="2044" actId="1076"/>
          <ac:spMkLst>
            <pc:docMk/>
            <pc:sldMk cId="1869673865" sldId="265"/>
            <ac:spMk id="15" creationId="{67E85EC5-953E-D685-3BCA-3EED97BF9706}"/>
          </ac:spMkLst>
        </pc:spChg>
        <pc:spChg chg="mod">
          <ac:chgData name="DAVID SANTIAGO DUQUE CASTANO" userId="99d4431e-707e-4d08-870c-dad7729d434b" providerId="ADAL" clId="{80007BC9-1B5B-4BFB-9984-F5D28053B307}" dt="2025-06-17T05:13:58.743" v="2041" actId="1076"/>
          <ac:spMkLst>
            <pc:docMk/>
            <pc:sldMk cId="1869673865" sldId="265"/>
            <ac:spMk id="16" creationId="{7D549D41-1F53-D57D-4AC3-AB11F0126BB2}"/>
          </ac:spMkLst>
        </pc:spChg>
        <pc:picChg chg="add mod">
          <ac:chgData name="DAVID SANTIAGO DUQUE CASTANO" userId="99d4431e-707e-4d08-870c-dad7729d434b" providerId="ADAL" clId="{80007BC9-1B5B-4BFB-9984-F5D28053B307}" dt="2025-06-17T05:15:09.712" v="2048"/>
          <ac:picMkLst>
            <pc:docMk/>
            <pc:sldMk cId="1869673865" sldId="265"/>
            <ac:picMk id="7" creationId="{20DC6BB0-00B2-3F85-4E72-C663BA835DE5}"/>
          </ac:picMkLst>
        </pc:picChg>
        <pc:picChg chg="mod">
          <ac:chgData name="DAVID SANTIAGO DUQUE CASTANO" userId="99d4431e-707e-4d08-870c-dad7729d434b" providerId="ADAL" clId="{80007BC9-1B5B-4BFB-9984-F5D28053B307}" dt="2025-06-17T05:13:52.888" v="2037" actId="1076"/>
          <ac:picMkLst>
            <pc:docMk/>
            <pc:sldMk cId="1869673865" sldId="265"/>
            <ac:picMk id="8" creationId="{44206A9E-433A-1A65-106A-FBC245776333}"/>
          </ac:picMkLst>
        </pc:picChg>
        <pc:picChg chg="add mod">
          <ac:chgData name="DAVID SANTIAGO DUQUE CASTANO" userId="99d4431e-707e-4d08-870c-dad7729d434b" providerId="ADAL" clId="{80007BC9-1B5B-4BFB-9984-F5D28053B307}" dt="2025-06-17T05:15:17.769" v="2051" actId="14826"/>
          <ac:picMkLst>
            <pc:docMk/>
            <pc:sldMk cId="1869673865" sldId="265"/>
            <ac:picMk id="9" creationId="{68B9BC7F-EF6D-942A-D430-5079D59C3DAC}"/>
          </ac:picMkLst>
        </pc:pic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1869673865" sldId="265"/>
            <ac:picMk id="11" creationId="{54BBD24F-8D5C-259A-94D7-191B9616A774}"/>
          </ac:picMkLst>
        </pc:picChg>
        <pc:picChg chg="del mod">
          <ac:chgData name="DAVID SANTIAGO DUQUE CASTANO" userId="99d4431e-707e-4d08-870c-dad7729d434b" providerId="ADAL" clId="{80007BC9-1B5B-4BFB-9984-F5D28053B307}" dt="2025-06-17T05:15:11.363" v="2049" actId="478"/>
          <ac:picMkLst>
            <pc:docMk/>
            <pc:sldMk cId="1869673865" sldId="265"/>
            <ac:picMk id="12" creationId="{4397D4FE-920E-E671-BEED-4F8648647B55}"/>
          </ac:picMkLst>
        </pc:picChg>
      </pc:sldChg>
      <pc:sldChg chg="addSp delSp modSp add mod modTransition">
        <pc:chgData name="DAVID SANTIAGO DUQUE CASTANO" userId="99d4431e-707e-4d08-870c-dad7729d434b" providerId="ADAL" clId="{80007BC9-1B5B-4BFB-9984-F5D28053B307}" dt="2025-06-17T16:21:40.884" v="2477"/>
        <pc:sldMkLst>
          <pc:docMk/>
          <pc:sldMk cId="1828601455" sldId="266"/>
        </pc:sldMkLst>
        <pc:spChg chg="mod">
          <ac:chgData name="DAVID SANTIAGO DUQUE CASTANO" userId="99d4431e-707e-4d08-870c-dad7729d434b" providerId="ADAL" clId="{80007BC9-1B5B-4BFB-9984-F5D28053B307}" dt="2025-06-17T05:18:49.992" v="2074" actId="20577"/>
          <ac:spMkLst>
            <pc:docMk/>
            <pc:sldMk cId="1828601455" sldId="266"/>
            <ac:spMk id="2" creationId="{ADE0D476-5EAA-F456-D331-D8D036C84E27}"/>
          </ac:spMkLst>
        </pc:spChg>
        <pc:spChg chg="mod">
          <ac:chgData name="DAVID SANTIAGO DUQUE CASTANO" userId="99d4431e-707e-4d08-870c-dad7729d434b" providerId="ADAL" clId="{80007BC9-1B5B-4BFB-9984-F5D28053B307}" dt="2025-06-17T05:25:44.779" v="2213" actId="6549"/>
          <ac:spMkLst>
            <pc:docMk/>
            <pc:sldMk cId="1828601455" sldId="266"/>
            <ac:spMk id="3" creationId="{B38E2D04-5D38-6AC8-EE20-E910751BA995}"/>
          </ac:spMkLst>
        </pc:spChg>
        <pc:spChg chg="del">
          <ac:chgData name="DAVID SANTIAGO DUQUE CASTANO" userId="99d4431e-707e-4d08-870c-dad7729d434b" providerId="ADAL" clId="{80007BC9-1B5B-4BFB-9984-F5D28053B307}" dt="2025-06-17T05:25:16.897" v="2161" actId="478"/>
          <ac:spMkLst>
            <pc:docMk/>
            <pc:sldMk cId="1828601455" sldId="266"/>
            <ac:spMk id="4" creationId="{C0ABE8BB-17E8-9540-9591-BF8FBC309D97}"/>
          </ac:spMkLst>
        </pc:spChg>
        <pc:spChg chg="mod">
          <ac:chgData name="DAVID SANTIAGO DUQUE CASTANO" userId="99d4431e-707e-4d08-870c-dad7729d434b" providerId="ADAL" clId="{80007BC9-1B5B-4BFB-9984-F5D28053B307}" dt="2025-06-17T05:26:05.934" v="2219" actId="1076"/>
          <ac:spMkLst>
            <pc:docMk/>
            <pc:sldMk cId="1828601455" sldId="266"/>
            <ac:spMk id="5" creationId="{1DE4155B-0D6B-2A7A-CABA-7B85FE665417}"/>
          </ac:spMkLst>
        </pc:spChg>
        <pc:spChg chg="mod">
          <ac:chgData name="DAVID SANTIAGO DUQUE CASTANO" userId="99d4431e-707e-4d08-870c-dad7729d434b" providerId="ADAL" clId="{80007BC9-1B5B-4BFB-9984-F5D28053B307}" dt="2025-06-17T05:26:05.934" v="2219" actId="1076"/>
          <ac:spMkLst>
            <pc:docMk/>
            <pc:sldMk cId="1828601455" sldId="266"/>
            <ac:spMk id="6" creationId="{4D6B6D9F-51D4-AF0C-75F7-498A9D9F6FAE}"/>
          </ac:spMkLst>
        </pc:spChg>
        <pc:spChg chg="del">
          <ac:chgData name="DAVID SANTIAGO DUQUE CASTANO" userId="99d4431e-707e-4d08-870c-dad7729d434b" providerId="ADAL" clId="{80007BC9-1B5B-4BFB-9984-F5D28053B307}" dt="2025-06-17T05:26:00.111" v="2217" actId="478"/>
          <ac:spMkLst>
            <pc:docMk/>
            <pc:sldMk cId="1828601455" sldId="266"/>
            <ac:spMk id="10" creationId="{E4E93C5A-A8D5-EACA-2289-B3030D5E3108}"/>
          </ac:spMkLst>
        </pc:spChg>
        <pc:spChg chg="del">
          <ac:chgData name="DAVID SANTIAGO DUQUE CASTANO" userId="99d4431e-707e-4d08-870c-dad7729d434b" providerId="ADAL" clId="{80007BC9-1B5B-4BFB-9984-F5D28053B307}" dt="2025-06-17T05:25:17.937" v="2162" actId="478"/>
          <ac:spMkLst>
            <pc:docMk/>
            <pc:sldMk cId="1828601455" sldId="266"/>
            <ac:spMk id="14" creationId="{E013E1F3-B137-F2E2-C0CA-870F31D901E0}"/>
          </ac:spMkLst>
        </pc:spChg>
        <pc:spChg chg="mod">
          <ac:chgData name="DAVID SANTIAGO DUQUE CASTANO" userId="99d4431e-707e-4d08-870c-dad7729d434b" providerId="ADAL" clId="{80007BC9-1B5B-4BFB-9984-F5D28053B307}" dt="2025-06-17T05:27:37.786" v="2229" actId="1076"/>
          <ac:spMkLst>
            <pc:docMk/>
            <pc:sldMk cId="1828601455" sldId="266"/>
            <ac:spMk id="15" creationId="{193AE9D0-1797-4FF0-8994-B3CF4ED1FCDA}"/>
          </ac:spMkLst>
        </pc:spChg>
        <pc:spChg chg="mod">
          <ac:chgData name="DAVID SANTIAGO DUQUE CASTANO" userId="99d4431e-707e-4d08-870c-dad7729d434b" providerId="ADAL" clId="{80007BC9-1B5B-4BFB-9984-F5D28053B307}" dt="2025-06-17T05:27:31.657" v="2227" actId="14100"/>
          <ac:spMkLst>
            <pc:docMk/>
            <pc:sldMk cId="1828601455" sldId="266"/>
            <ac:spMk id="16" creationId="{A3A24907-0158-B8F1-A3C0-ACCF70C93C5D}"/>
          </ac:spMkLst>
        </pc:sp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1828601455" sldId="266"/>
            <ac:picMk id="7" creationId="{D58301E6-2B26-5412-8121-5C33889B24A7}"/>
          </ac:picMkLst>
        </pc:picChg>
        <pc:picChg chg="del">
          <ac:chgData name="DAVID SANTIAGO DUQUE CASTANO" userId="99d4431e-707e-4d08-870c-dad7729d434b" providerId="ADAL" clId="{80007BC9-1B5B-4BFB-9984-F5D28053B307}" dt="2025-06-17T05:26:00.742" v="2218" actId="478"/>
          <ac:picMkLst>
            <pc:docMk/>
            <pc:sldMk cId="1828601455" sldId="266"/>
            <ac:picMk id="8" creationId="{CA11D17E-6D8F-808D-DC22-1833A52DC39B}"/>
          </ac:picMkLst>
        </pc:picChg>
        <pc:picChg chg="mod">
          <ac:chgData name="DAVID SANTIAGO DUQUE CASTANO" userId="99d4431e-707e-4d08-870c-dad7729d434b" providerId="ADAL" clId="{80007BC9-1B5B-4BFB-9984-F5D28053B307}" dt="2025-06-17T05:26:51.742" v="2220" actId="14826"/>
          <ac:picMkLst>
            <pc:docMk/>
            <pc:sldMk cId="1828601455" sldId="266"/>
            <ac:picMk id="9" creationId="{BE9A8B9F-5F46-D6B1-312E-5578ABCE1B68}"/>
          </ac:picMkLst>
        </pc:picChg>
      </pc:sldChg>
      <pc:sldChg chg="addSp delSp modSp add mod modTransition">
        <pc:chgData name="DAVID SANTIAGO DUQUE CASTANO" userId="99d4431e-707e-4d08-870c-dad7729d434b" providerId="ADAL" clId="{80007BC9-1B5B-4BFB-9984-F5D28053B307}" dt="2025-06-17T16:21:40.884" v="2477"/>
        <pc:sldMkLst>
          <pc:docMk/>
          <pc:sldMk cId="3773605616" sldId="267"/>
        </pc:sldMkLst>
        <pc:spChg chg="mod">
          <ac:chgData name="DAVID SANTIAGO DUQUE CASTANO" userId="99d4431e-707e-4d08-870c-dad7729d434b" providerId="ADAL" clId="{80007BC9-1B5B-4BFB-9984-F5D28053B307}" dt="2025-06-17T05:41:12.554" v="2254" actId="20577"/>
          <ac:spMkLst>
            <pc:docMk/>
            <pc:sldMk cId="3773605616" sldId="267"/>
            <ac:spMk id="2" creationId="{38AA47EF-7C35-EDAD-6B5C-DB189E8F4FBE}"/>
          </ac:spMkLst>
        </pc:spChg>
        <pc:spChg chg="add mod">
          <ac:chgData name="DAVID SANTIAGO DUQUE CASTANO" userId="99d4431e-707e-4d08-870c-dad7729d434b" providerId="ADAL" clId="{80007BC9-1B5B-4BFB-9984-F5D28053B307}" dt="2025-06-17T06:29:58.292" v="2424" actId="1076"/>
          <ac:spMkLst>
            <pc:docMk/>
            <pc:sldMk cId="3773605616" sldId="267"/>
            <ac:spMk id="4" creationId="{76166459-D15F-D4BC-557B-72225F91679D}"/>
          </ac:spMkLst>
        </pc:spChg>
        <pc:spChg chg="add mod">
          <ac:chgData name="DAVID SANTIAGO DUQUE CASTANO" userId="99d4431e-707e-4d08-870c-dad7729d434b" providerId="ADAL" clId="{80007BC9-1B5B-4BFB-9984-F5D28053B307}" dt="2025-06-17T06:29:55.445" v="2423" actId="1076"/>
          <ac:spMkLst>
            <pc:docMk/>
            <pc:sldMk cId="3773605616" sldId="267"/>
            <ac:spMk id="5" creationId="{65A2E72A-3375-2276-E070-69A0B9DB7322}"/>
          </ac:spMkLst>
        </pc:spChg>
        <pc:spChg chg="add del mod">
          <ac:chgData name="DAVID SANTIAGO DUQUE CASTANO" userId="99d4431e-707e-4d08-870c-dad7729d434b" providerId="ADAL" clId="{80007BC9-1B5B-4BFB-9984-F5D28053B307}" dt="2025-06-17T06:29:05.896" v="2404" actId="1076"/>
          <ac:spMkLst>
            <pc:docMk/>
            <pc:sldMk cId="3773605616" sldId="267"/>
            <ac:spMk id="11" creationId="{73BCBEC9-1119-A6E6-BD19-0FC36780F7C6}"/>
          </ac:spMkLst>
        </pc:spChg>
        <pc:spChg chg="mod">
          <ac:chgData name="DAVID SANTIAGO DUQUE CASTANO" userId="99d4431e-707e-4d08-870c-dad7729d434b" providerId="ADAL" clId="{80007BC9-1B5B-4BFB-9984-F5D28053B307}" dt="2025-06-17T06:29:54.453" v="2422" actId="1076"/>
          <ac:spMkLst>
            <pc:docMk/>
            <pc:sldMk cId="3773605616" sldId="267"/>
            <ac:spMk id="13" creationId="{469B1829-EDCA-58E9-76D8-F4D7CA9E8A5C}"/>
          </ac:spMkLst>
        </pc:sp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3773605616" sldId="267"/>
            <ac:picMk id="6" creationId="{CB96721A-1CA1-ECA4-4717-B26DFCD92DD6}"/>
          </ac:picMkLst>
        </pc:picChg>
        <pc:picChg chg="del">
          <ac:chgData name="DAVID SANTIAGO DUQUE CASTANO" userId="99d4431e-707e-4d08-870c-dad7729d434b" providerId="ADAL" clId="{80007BC9-1B5B-4BFB-9984-F5D28053B307}" dt="2025-06-17T05:41:13.930" v="2255" actId="478"/>
          <ac:picMkLst>
            <pc:docMk/>
            <pc:sldMk cId="3773605616" sldId="267"/>
            <ac:picMk id="10" creationId="{5C586F0B-F3E9-8D3C-B602-F5B6718E86BA}"/>
          </ac:picMkLst>
        </pc:picChg>
      </pc:sldChg>
      <pc:sldChg chg="addSp delSp modSp add mod modTransition">
        <pc:chgData name="DAVID SANTIAGO DUQUE CASTANO" userId="99d4431e-707e-4d08-870c-dad7729d434b" providerId="ADAL" clId="{80007BC9-1B5B-4BFB-9984-F5D28053B307}" dt="2025-06-17T16:21:40.884" v="2477"/>
        <pc:sldMkLst>
          <pc:docMk/>
          <pc:sldMk cId="1432087038" sldId="268"/>
        </pc:sldMkLst>
        <pc:spChg chg="mod">
          <ac:chgData name="DAVID SANTIAGO DUQUE CASTANO" userId="99d4431e-707e-4d08-870c-dad7729d434b" providerId="ADAL" clId="{80007BC9-1B5B-4BFB-9984-F5D28053B307}" dt="2025-06-17T06:30:28.026" v="2444" actId="1076"/>
          <ac:spMkLst>
            <pc:docMk/>
            <pc:sldMk cId="1432087038" sldId="268"/>
            <ac:spMk id="2" creationId="{22B34D4E-3193-648E-CB70-0EA1FABA2E0E}"/>
          </ac:spMkLst>
        </pc:spChg>
        <pc:spChg chg="del">
          <ac:chgData name="DAVID SANTIAGO DUQUE CASTANO" userId="99d4431e-707e-4d08-870c-dad7729d434b" providerId="ADAL" clId="{80007BC9-1B5B-4BFB-9984-F5D28053B307}" dt="2025-06-17T06:30:15.758" v="2438" actId="478"/>
          <ac:spMkLst>
            <pc:docMk/>
            <pc:sldMk cId="1432087038" sldId="268"/>
            <ac:spMk id="3" creationId="{91817A64-6F04-B613-097C-E897B1925766}"/>
          </ac:spMkLst>
        </pc:spChg>
        <pc:spChg chg="add del mod">
          <ac:chgData name="DAVID SANTIAGO DUQUE CASTANO" userId="99d4431e-707e-4d08-870c-dad7729d434b" providerId="ADAL" clId="{80007BC9-1B5B-4BFB-9984-F5D28053B307}" dt="2025-06-17T06:30:19.564" v="2440" actId="478"/>
          <ac:spMkLst>
            <pc:docMk/>
            <pc:sldMk cId="1432087038" sldId="268"/>
            <ac:spMk id="5" creationId="{82410FDD-C4D5-B836-1B90-14B0E2FC4AB6}"/>
          </ac:spMkLst>
        </pc:spChg>
        <pc:picChg chg="add mod">
          <ac:chgData name="DAVID SANTIAGO DUQUE CASTANO" userId="99d4431e-707e-4d08-870c-dad7729d434b" providerId="ADAL" clId="{80007BC9-1B5B-4BFB-9984-F5D28053B307}" dt="2025-06-17T16:21:40.884" v="2477"/>
          <ac:picMkLst>
            <pc:docMk/>
            <pc:sldMk cId="1432087038" sldId="268"/>
            <ac:picMk id="4" creationId="{1642CEEB-3ACC-2653-BB1B-2B8781C8DEB9}"/>
          </ac:picMkLst>
        </pc:picChg>
      </pc:sldChg>
      <pc:sldChg chg="add del">
        <pc:chgData name="DAVID SANTIAGO DUQUE CASTANO" userId="99d4431e-707e-4d08-870c-dad7729d434b" providerId="ADAL" clId="{80007BC9-1B5B-4BFB-9984-F5D28053B307}" dt="2025-06-17T06:30:03.954" v="2426" actId="47"/>
        <pc:sldMkLst>
          <pc:docMk/>
          <pc:sldMk cId="2736449129" sldId="26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7077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3248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0574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3420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7636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5750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500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4899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7267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2826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408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E6040EB-AD1A-4535-86C7-2DF1C21B4948}" type="datetimeFigureOut">
              <a:rPr lang="es-ES" smtClean="0"/>
              <a:t>17/06/2025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636FE710-56D0-4579-ABB8-B88134D75C2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51476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6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2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69397A-6060-1F54-CC18-AC4F1F5C4E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Regresión Simbólica de Espectros de Tránsito de Exoplanetas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898BE16-5D77-A631-F81A-B6ED678A0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s-ES" dirty="0">
                <a:solidFill>
                  <a:schemeClr val="bg2">
                    <a:lumMod val="20000"/>
                    <a:lumOff val="80000"/>
                  </a:schemeClr>
                </a:solidFill>
              </a:rPr>
              <a:t>David Santiago Duque Castaño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9213B842-847D-9E2C-F040-24877AD927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69244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16"/>
    </mc:Choice>
    <mc:Fallback>
      <p:transition spd="slow" advTm="22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5993B-EABB-A977-BDCA-58708336B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C31E12-63B1-7C86-D130-F000BC5C4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Experimento 2: Datos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A8EB5CB7-C930-2879-0F74-450DEA7A2F55}"/>
                  </a:ext>
                </a:extLst>
              </p:cNvPr>
              <p:cNvSpPr txBox="1"/>
              <p:nvPr/>
            </p:nvSpPr>
            <p:spPr>
              <a:xfrm>
                <a:off x="720790" y="1796692"/>
                <a:ext cx="4205140" cy="26324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Similar a Experimento 1.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Sólo se predice el valor de un</a:t>
                </a:r>
                <a:r>
                  <a:rPr lang="es-ES" sz="1600" dirty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s-ES" sz="1600" i="1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endParaRPr lang="es-ES" sz="1600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Regresión simbólica con los valores  de M calculados directamente del flujo del tránsito.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Se logran descripciones que sólo dependen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s-ES" sz="1600" b="0" i="1" smtClean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A8EB5CB7-C930-2879-0F74-450DEA7A2F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790" y="1796692"/>
                <a:ext cx="4205140" cy="2632452"/>
              </a:xfrm>
              <a:prstGeom prst="rect">
                <a:avLst/>
              </a:prstGeom>
              <a:blipFill>
                <a:blip r:embed="rId4"/>
                <a:stretch>
                  <a:fillRect l="-580" b="-1852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9A313ED1-191D-88BE-F5A9-6B9AEE965DF1}"/>
                  </a:ext>
                </a:extLst>
              </p:cNvPr>
              <p:cNvSpPr txBox="1"/>
              <p:nvPr/>
            </p:nvSpPr>
            <p:spPr>
              <a:xfrm>
                <a:off x="193799" y="4980305"/>
                <a:ext cx="2838213" cy="6347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sz="2000" i="1" smtClean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1.71 +</m:t>
                      </m:r>
                      <m:func>
                        <m:funcPr>
                          <m:ctrlPr>
                            <a:rPr lang="es-ES" sz="2000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sv-SE" sz="2000" i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f>
                            <m:fPr>
                              <m:ctrlPr>
                                <a:rPr lang="sv-SE" sz="20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  <m:sub>
                                  <m: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sv-SE" sz="20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+ 0.00518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  <m:sub>
                                  <m: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</m:e>
                      </m:func>
                    </m:oMath>
                  </m:oMathPara>
                </a14:m>
                <a:endParaRPr lang="es-ES" sz="2000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9A313ED1-191D-88BE-F5A9-6B9AEE965D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99" y="4980305"/>
                <a:ext cx="2838213" cy="63478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>
            <a:extLst>
              <a:ext uri="{FF2B5EF4-FFF2-40B4-BE49-F238E27FC236}">
                <a16:creationId xmlns:a16="http://schemas.microsoft.com/office/drawing/2014/main" id="{44206A9E-433A-1A65-106A-FBC24577633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507"/>
          <a:stretch>
            <a:fillRect/>
          </a:stretch>
        </p:blipFill>
        <p:spPr>
          <a:xfrm>
            <a:off x="3678195" y="5385492"/>
            <a:ext cx="1642450" cy="62873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47CCD981-C4E1-3477-F614-23B82948EA5A}"/>
              </a:ext>
            </a:extLst>
          </p:cNvPr>
          <p:cNvSpPr txBox="1"/>
          <p:nvPr/>
        </p:nvSpPr>
        <p:spPr>
          <a:xfrm>
            <a:off x="3130039" y="5430428"/>
            <a:ext cx="4501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vs</a:t>
            </a:r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3438241-B073-9BC2-5B7B-BD581DCC0A49}"/>
              </a:ext>
            </a:extLst>
          </p:cNvPr>
          <p:cNvSpPr txBox="1"/>
          <p:nvPr/>
        </p:nvSpPr>
        <p:spPr>
          <a:xfrm>
            <a:off x="960261" y="4527920"/>
            <a:ext cx="1566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Candidato 4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67E85EC5-953E-D685-3BCA-3EED97BF9706}"/>
              </a:ext>
            </a:extLst>
          </p:cNvPr>
          <p:cNvSpPr/>
          <p:nvPr/>
        </p:nvSpPr>
        <p:spPr>
          <a:xfrm rot="8779307">
            <a:off x="5309815" y="6052191"/>
            <a:ext cx="585395" cy="591222"/>
          </a:xfrm>
          <a:prstGeom prst="ellipse">
            <a:avLst/>
          </a:prstGeom>
          <a:solidFill>
            <a:schemeClr val="accent2">
              <a:lumMod val="20000"/>
              <a:lumOff val="80000"/>
              <a:alpha val="14118"/>
            </a:schemeClr>
          </a:solidFill>
          <a:ln w="76200">
            <a:solidFill>
              <a:schemeClr val="accent1">
                <a:lumMod val="60000"/>
                <a:lumOff val="40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7D549D41-1F53-D57D-4AC3-AB11F0126BB2}"/>
              </a:ext>
            </a:extLst>
          </p:cNvPr>
          <p:cNvSpPr/>
          <p:nvPr/>
        </p:nvSpPr>
        <p:spPr>
          <a:xfrm rot="6692925">
            <a:off x="6640405" y="311037"/>
            <a:ext cx="1528863" cy="1494407"/>
          </a:xfrm>
          <a:prstGeom prst="ellipse">
            <a:avLst/>
          </a:prstGeom>
          <a:solidFill>
            <a:schemeClr val="tx1">
              <a:lumMod val="95000"/>
              <a:alpha val="14118"/>
            </a:schemeClr>
          </a:solidFill>
          <a:ln w="76200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EB488B22-1773-8606-BFDE-6DB10543FE48}"/>
                  </a:ext>
                </a:extLst>
              </p:cNvPr>
              <p:cNvSpPr txBox="1"/>
              <p:nvPr/>
            </p:nvSpPr>
            <p:spPr>
              <a:xfrm>
                <a:off x="221775" y="6108309"/>
                <a:ext cx="3535583" cy="4961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sv-SE" sz="2000" i="1" smtClean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1.71 +</m:t>
                    </m:r>
                    <m:f>
                      <m:fPr>
                        <m:ctrlPr>
                          <a:rPr lang="sv-SE" sz="200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sv-SE" sz="200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2.76</m:t>
                        </m:r>
                        <m:d>
                          <m:dPr>
                            <m:ctrlPr>
                              <a:rPr lang="sv-SE" sz="2000" i="1" smtClean="0">
                                <a:solidFill>
                                  <a:schemeClr val="accent1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s-ES" sz="2000" b="0" i="1" smtClean="0">
                                    <a:solidFill>
                                      <a:schemeClr val="accent1">
                                        <a:lumMod val="20000"/>
                                        <a:lumOff val="8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sv-SE" sz="2000" i="0">
                                    <a:solidFill>
                                      <a:schemeClr val="accent1">
                                        <a:lumMod val="20000"/>
                                        <a:lumOff val="8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sv-SE" sz="2000" b="0" i="1" smtClean="0">
                                        <a:solidFill>
                                          <a:schemeClr val="accent1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ad>
                                      <m:radPr>
                                        <m:degHide m:val="on"/>
                                        <m:ctrlPr>
                                          <a:rPr lang="es-ES" sz="2000" b="0" i="1" smtClean="0">
                                            <a:solidFill>
                                              <a:schemeClr val="accent1">
                                                <a:lumMod val="20000"/>
                                                <a:lumOff val="8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radPr>
                                      <m:deg/>
                                      <m:e>
                                        <m:sSub>
                                          <m:sSubPr>
                                            <m:ctrlPr>
                                              <a:rPr lang="es-ES" sz="2000" b="0" i="1" smtClean="0">
                                                <a:solidFill>
                                                  <a:schemeClr val="accent1">
                                                    <a:lumMod val="20000"/>
                                                    <a:lumOff val="80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s-ES" sz="2000" b="0" i="1" smtClean="0">
                                                <a:solidFill>
                                                  <a:schemeClr val="accent1">
                                                    <a:lumMod val="20000"/>
                                                    <a:lumOff val="80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𝜋</m:t>
                                            </m:r>
                                          </m:e>
                                          <m:sub>
                                            <m:r>
                                              <a:rPr lang="es-ES" sz="2000" b="0" i="1" smtClean="0">
                                                <a:solidFill>
                                                  <a:schemeClr val="accent1">
                                                    <a:lumMod val="20000"/>
                                                    <a:lumOff val="80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rad>
                                    <m:r>
                                      <a:rPr lang="sv-SE" sz="2000" i="1">
                                        <a:solidFill>
                                          <a:schemeClr val="accent1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+ 0.568</m:t>
                                    </m:r>
                                  </m:e>
                                </m:d>
                              </m:e>
                            </m:func>
                            <m:r>
                              <a:rPr lang="sv-SE" sz="2000" i="1">
                                <a:solidFill>
                                  <a:schemeClr val="accent1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− 1.16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s-ES" sz="2000" b="0" i="1" smtClean="0">
                                <a:solidFill>
                                  <a:schemeClr val="accent1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000" b="0" i="1" smtClean="0">
                                <a:solidFill>
                                  <a:schemeClr val="accent1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s-ES" sz="2000" b="0" i="1" smtClean="0">
                                <a:solidFill>
                                  <a:schemeClr val="accent1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s-ES" sz="2000" dirty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rPr>
                  <a:t>   </a:t>
                </a: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EB488B22-1773-8606-BFDE-6DB10543FE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775" y="6108309"/>
                <a:ext cx="3535583" cy="49616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uadroTexto 5">
            <a:extLst>
              <a:ext uri="{FF2B5EF4-FFF2-40B4-BE49-F238E27FC236}">
                <a16:creationId xmlns:a16="http://schemas.microsoft.com/office/drawing/2014/main" id="{EE86EBD3-148E-A6E6-B796-2EB4A65071C6}"/>
              </a:ext>
            </a:extLst>
          </p:cNvPr>
          <p:cNvSpPr txBox="1"/>
          <p:nvPr/>
        </p:nvSpPr>
        <p:spPr>
          <a:xfrm>
            <a:off x="1162494" y="5644898"/>
            <a:ext cx="1566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Candidato 9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8B9BC7F-EF6D-942A-D430-5079D59C3DA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50473" y="1938290"/>
            <a:ext cx="6402176" cy="4234796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54BBD24F-8D5C-259A-94D7-191B9616A7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69673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355"/>
    </mc:Choice>
    <mc:Fallback>
      <p:transition spd="slow" advTm="72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20" x="5373688" y="2357438"/>
          <p14:tracePt t="836" x="5373688" y="2328863"/>
          <p14:tracePt t="844" x="5445125" y="2257425"/>
          <p14:tracePt t="854" x="5530850" y="2157413"/>
          <p14:tracePt t="870" x="5745163" y="1957388"/>
          <p14:tracePt t="887" x="5888038" y="1857375"/>
          <p14:tracePt t="904" x="5916613" y="1828800"/>
          <p14:tracePt t="920" x="5930900" y="1814513"/>
          <p14:tracePt t="937" x="5930900" y="1757363"/>
          <p14:tracePt t="954" x="5930900" y="1700213"/>
          <p14:tracePt t="1124" x="5930900" y="1714500"/>
          <p14:tracePt t="1132" x="5930900" y="1728788"/>
          <p14:tracePt t="1148" x="5916613" y="1743075"/>
          <p14:tracePt t="1156" x="5916613" y="1757363"/>
          <p14:tracePt t="1171" x="5902325" y="1757363"/>
          <p14:tracePt t="1187" x="5888038" y="1757363"/>
          <p14:tracePt t="1204" x="5873750" y="1728788"/>
          <p14:tracePt t="1220" x="5773738" y="1528763"/>
          <p14:tracePt t="1237" x="5616575" y="1057275"/>
          <p14:tracePt t="1254" x="5473700" y="371475"/>
          <p14:tracePt t="1404" x="5102225" y="14288"/>
          <p14:tracePt t="1412" x="5045075" y="128588"/>
          <p14:tracePt t="1420" x="4987925" y="257175"/>
          <p14:tracePt t="1437" x="4902200" y="485775"/>
          <p14:tracePt t="1454" x="4816475" y="714375"/>
          <p14:tracePt t="1470" x="4730750" y="885825"/>
          <p14:tracePt t="1487" x="4645025" y="1014413"/>
          <p14:tracePt t="1504" x="4516438" y="1171575"/>
          <p14:tracePt t="1520" x="4344988" y="1328738"/>
          <p14:tracePt t="1537" x="4144963" y="1514475"/>
          <p14:tracePt t="1554" x="3930650" y="1700213"/>
          <p14:tracePt t="1571" x="3730625" y="1857375"/>
          <p14:tracePt t="1587" x="3516313" y="2043113"/>
          <p14:tracePt t="1588" x="3402013" y="2128838"/>
          <p14:tracePt t="1604" x="3216275" y="2286000"/>
          <p14:tracePt t="1620" x="3059113" y="2414588"/>
          <p14:tracePt t="1638" x="2944813" y="2500313"/>
          <p14:tracePt t="1654" x="2873375" y="2557463"/>
          <p14:tracePt t="1670" x="2844800" y="2586038"/>
          <p14:tracePt t="1687" x="2830513" y="2586038"/>
          <p14:tracePt t="1748" x="2844800" y="2557463"/>
          <p14:tracePt t="1756" x="2859088" y="2543175"/>
          <p14:tracePt t="1764" x="2887663" y="2528888"/>
          <p14:tracePt t="1772" x="2916238" y="2500313"/>
          <p14:tracePt t="1787" x="2944813" y="2486025"/>
          <p14:tracePt t="1788" x="2959100" y="2457450"/>
          <p14:tracePt t="1804" x="3016250" y="2414588"/>
          <p14:tracePt t="1820" x="3073400" y="2371725"/>
          <p14:tracePt t="1837" x="3101975" y="2343150"/>
          <p14:tracePt t="1854" x="3159125" y="2300288"/>
          <p14:tracePt t="1870" x="3201988" y="2271713"/>
          <p14:tracePt t="1887" x="3244850" y="2243138"/>
          <p14:tracePt t="1904" x="3273425" y="2228850"/>
          <p14:tracePt t="1920" x="3316288" y="2214563"/>
          <p14:tracePt t="1937" x="3359150" y="2200275"/>
          <p14:tracePt t="1954" x="3430588" y="2157413"/>
          <p14:tracePt t="1970" x="3559175" y="2114550"/>
          <p14:tracePt t="1987" x="3802063" y="2028825"/>
          <p14:tracePt t="1988" x="3944938" y="1957388"/>
          <p14:tracePt t="2004" x="4259263" y="1814513"/>
          <p14:tracePt t="2021" x="4587875" y="1657350"/>
          <p14:tracePt t="2037" x="4873625" y="1500188"/>
          <p14:tracePt t="2054" x="5102225" y="1357313"/>
          <p14:tracePt t="2071" x="5287963" y="1228725"/>
          <p14:tracePt t="2087" x="5387975" y="1143000"/>
          <p14:tracePt t="2104" x="5445125" y="1114425"/>
          <p14:tracePt t="2120" x="5459413" y="1114425"/>
          <p14:tracePt t="2137" x="5473700" y="1114425"/>
          <p14:tracePt t="2172" x="5487988" y="1114425"/>
          <p14:tracePt t="2188" x="5502275" y="1128713"/>
          <p14:tracePt t="2196" x="5516563" y="1143000"/>
          <p14:tracePt t="2204" x="5516563" y="1200150"/>
          <p14:tracePt t="2220" x="5530850" y="1385888"/>
          <p14:tracePt t="2237" x="5530850" y="1643063"/>
          <p14:tracePt t="2254" x="5430838" y="1928813"/>
          <p14:tracePt t="2271" x="5273675" y="2185988"/>
          <p14:tracePt t="2288" x="5045075" y="2386013"/>
          <p14:tracePt t="2304" x="4802188" y="2528888"/>
          <p14:tracePt t="2320" x="4602163" y="2600325"/>
          <p14:tracePt t="2337" x="4487863" y="2614613"/>
          <p14:tracePt t="2354" x="4473575" y="2614613"/>
          <p14:tracePt t="2380" x="4473575" y="2586038"/>
          <p14:tracePt t="2388" x="4473575" y="2557463"/>
          <p14:tracePt t="2404" x="4530725" y="2471738"/>
          <p14:tracePt t="2420" x="4630738" y="2328863"/>
          <p14:tracePt t="2437" x="4730750" y="2171700"/>
          <p14:tracePt t="2454" x="4845050" y="2043113"/>
          <p14:tracePt t="2471" x="4973638" y="1914525"/>
          <p14:tracePt t="2487" x="5116513" y="1785938"/>
          <p14:tracePt t="2504" x="5230813" y="1714500"/>
          <p14:tracePt t="2520" x="5287963" y="1643063"/>
          <p14:tracePt t="2537" x="5345113" y="1614488"/>
          <p14:tracePt t="2554" x="5373688" y="1600200"/>
          <p14:tracePt t="2716" x="5373688" y="1585913"/>
          <p14:tracePt t="9036" x="5373688" y="1571625"/>
          <p14:tracePt t="21315" x="5387975" y="1571625"/>
          <p14:tracePt t="21323" x="5387975" y="1614488"/>
          <p14:tracePt t="21331" x="5402263" y="1643063"/>
          <p14:tracePt t="21339" x="5416550" y="1671638"/>
          <p14:tracePt t="21353" x="5430838" y="1714500"/>
          <p14:tracePt t="21369" x="5430838" y="1757363"/>
          <p14:tracePt t="21386" x="5445125" y="1785938"/>
          <p14:tracePt t="21387" x="5445125" y="1828800"/>
          <p14:tracePt t="21403" x="5459413" y="1857375"/>
          <p14:tracePt t="21420" x="5459413" y="1871663"/>
          <p14:tracePt t="21498" x="5459413" y="1885950"/>
          <p14:tracePt t="21514" x="5459413" y="1900238"/>
          <p14:tracePt t="21531" x="5459413" y="1914525"/>
          <p14:tracePt t="21539" x="5459413" y="1928813"/>
          <p14:tracePt t="21546" x="5459413" y="1971675"/>
          <p14:tracePt t="21554" x="5459413" y="2057400"/>
          <p14:tracePt t="21569" x="5487988" y="2214563"/>
          <p14:tracePt t="21586" x="5688013" y="2728913"/>
          <p14:tracePt t="21603" x="5873750" y="3286125"/>
          <p14:tracePt t="21619" x="5902325" y="3429000"/>
          <p14:tracePt t="21636" x="5902325" y="3500438"/>
          <p14:tracePt t="21653" x="5873750" y="3571875"/>
          <p14:tracePt t="21669" x="5659438" y="3686175"/>
          <p14:tracePt t="21686" x="5459413" y="3757613"/>
          <p14:tracePt t="21703" x="5387975" y="3757613"/>
          <p14:tracePt t="21719" x="5359400" y="3743325"/>
          <p14:tracePt t="21736" x="5345113" y="3700463"/>
          <p14:tracePt t="21753" x="5330825" y="3686175"/>
          <p14:tracePt t="21769" x="5287963" y="3686175"/>
          <p14:tracePt t="21786" x="5202238" y="3686175"/>
          <p14:tracePt t="21787" x="5173663" y="3700463"/>
          <p14:tracePt t="21803" x="5116513" y="3757613"/>
          <p14:tracePt t="21819" x="5059363" y="3814763"/>
          <p14:tracePt t="21836" x="5030788" y="3871913"/>
          <p14:tracePt t="21853" x="5016500" y="3900488"/>
          <p14:tracePt t="21869" x="5002213" y="3900488"/>
          <p14:tracePt t="21886" x="5002213" y="3857625"/>
          <p14:tracePt t="21903" x="5002213" y="3671888"/>
          <p14:tracePt t="21919" x="5002213" y="3471863"/>
          <p14:tracePt t="21936" x="5002213" y="3414713"/>
          <p14:tracePt t="21953" x="5002213" y="3400425"/>
          <p14:tracePt t="21995" x="4987925" y="3400425"/>
          <p14:tracePt t="22075" x="4987925" y="3386138"/>
          <p14:tracePt t="22083" x="4987925" y="3371850"/>
          <p14:tracePt t="22090" x="4987925" y="3328988"/>
          <p14:tracePt t="22103" x="5002213" y="3271838"/>
          <p14:tracePt t="22119" x="5087938" y="3028950"/>
          <p14:tracePt t="22136" x="5159375" y="2800350"/>
          <p14:tracePt t="22153" x="5159375" y="2671763"/>
          <p14:tracePt t="22170" x="5159375" y="2614613"/>
          <p14:tracePt t="22186" x="5159375" y="2571750"/>
          <p14:tracePt t="22203" x="5159375" y="2528888"/>
          <p14:tracePt t="22219" x="5159375" y="2457450"/>
          <p14:tracePt t="22236" x="5159375" y="2371725"/>
          <p14:tracePt t="22253" x="5159375" y="2328863"/>
          <p14:tracePt t="22291" x="5159375" y="2314575"/>
          <p14:tracePt t="22394" x="5173663" y="2314575"/>
          <p14:tracePt t="22490" x="5173663" y="2300288"/>
          <p14:tracePt t="22506" x="5187950" y="2300288"/>
          <p14:tracePt t="22514" x="5187950" y="2286000"/>
          <p14:tracePt t="22522" x="5187950" y="2271713"/>
          <p14:tracePt t="22536" x="5187950" y="2243138"/>
          <p14:tracePt t="22553" x="5202238" y="2171700"/>
          <p14:tracePt t="22569" x="5202238" y="2085975"/>
          <p14:tracePt t="22586" x="5202238" y="2000250"/>
          <p14:tracePt t="22587" x="5202238" y="1971675"/>
          <p14:tracePt t="22603" x="5202238" y="1871663"/>
          <p14:tracePt t="22619" x="5202238" y="1771650"/>
          <p14:tracePt t="22636" x="5202238" y="1685925"/>
          <p14:tracePt t="22653" x="5202238" y="1657350"/>
          <p14:tracePt t="23042" x="5202238" y="1671638"/>
          <p14:tracePt t="23074" x="5216525" y="1685925"/>
          <p14:tracePt t="23083" x="5216525" y="1714500"/>
          <p14:tracePt t="23091" x="5230813" y="1714500"/>
          <p14:tracePt t="23103" x="5245100" y="1743075"/>
          <p14:tracePt t="23119" x="5273675" y="1771650"/>
          <p14:tracePt t="23136" x="5287963" y="1785938"/>
          <p14:tracePt t="23153" x="5316538" y="1800225"/>
          <p14:tracePt t="23169" x="5330825" y="1814513"/>
          <p14:tracePt t="23186" x="5345113" y="1828800"/>
          <p14:tracePt t="23203" x="5387975" y="1871663"/>
          <p14:tracePt t="23219" x="5416550" y="1914525"/>
          <p14:tracePt t="23236" x="5445125" y="1957388"/>
          <p14:tracePt t="23253" x="5473700" y="1985963"/>
          <p14:tracePt t="23270" x="5502275" y="2014538"/>
          <p14:tracePt t="23286" x="5516563" y="2043113"/>
          <p14:tracePt t="23303" x="5530850" y="2085975"/>
          <p14:tracePt t="23319" x="5545138" y="2128838"/>
          <p14:tracePt t="23336" x="5559425" y="2157413"/>
          <p14:tracePt t="23353" x="5559425" y="2214563"/>
          <p14:tracePt t="23369" x="5559425" y="2243138"/>
          <p14:tracePt t="23386" x="5588000" y="2286000"/>
          <p14:tracePt t="23403" x="5602288" y="2314575"/>
          <p14:tracePt t="23419" x="5616575" y="2314575"/>
          <p14:tracePt t="23442" x="5616575" y="2328863"/>
          <p14:tracePt t="23453" x="5616575" y="2343150"/>
          <p14:tracePt t="23474" x="5630863" y="2343150"/>
          <p14:tracePt t="23490" x="5630863" y="2357438"/>
          <p14:tracePt t="23503" x="5645150" y="2357438"/>
          <p14:tracePt t="23519" x="5659438" y="2371725"/>
          <p14:tracePt t="23536" x="5673725" y="2400300"/>
          <p14:tracePt t="23553" x="5673725" y="2428875"/>
          <p14:tracePt t="23569" x="5702300" y="2443163"/>
          <p14:tracePt t="23586" x="5702300" y="2471738"/>
          <p14:tracePt t="23587" x="5702300" y="2486025"/>
          <p14:tracePt t="23603" x="5730875" y="2528888"/>
          <p14:tracePt t="23619" x="5745163" y="2600325"/>
          <p14:tracePt t="23636" x="5773738" y="2686050"/>
          <p14:tracePt t="23653" x="5788025" y="2786063"/>
          <p14:tracePt t="23669" x="5802313" y="2900363"/>
          <p14:tracePt t="23686" x="5802313" y="3000375"/>
          <p14:tracePt t="23703" x="5802313" y="3100388"/>
          <p14:tracePt t="23719" x="5802313" y="3200400"/>
          <p14:tracePt t="23736" x="5802313" y="3300413"/>
          <p14:tracePt t="23753" x="5802313" y="3386138"/>
          <p14:tracePt t="23769" x="5802313" y="3457575"/>
          <p14:tracePt t="23786" x="5802313" y="3529013"/>
          <p14:tracePt t="23787" x="5802313" y="3557588"/>
          <p14:tracePt t="23803" x="5802313" y="3614738"/>
          <p14:tracePt t="23819" x="5802313" y="3671888"/>
          <p14:tracePt t="23836" x="5802313" y="3729038"/>
          <p14:tracePt t="23853" x="5802313" y="3786188"/>
          <p14:tracePt t="23869" x="5802313" y="3857625"/>
          <p14:tracePt t="23886" x="5802313" y="3929063"/>
          <p14:tracePt t="23903" x="5802313" y="3986213"/>
          <p14:tracePt t="23919" x="5802313" y="4043363"/>
          <p14:tracePt t="23936" x="5802313" y="4100513"/>
          <p14:tracePt t="23953" x="5802313" y="4171950"/>
          <p14:tracePt t="23969" x="5802313" y="4243388"/>
          <p14:tracePt t="23986" x="5802313" y="4343400"/>
          <p14:tracePt t="24003" x="5802313" y="4429125"/>
          <p14:tracePt t="24019" x="5802313" y="4500563"/>
          <p14:tracePt t="24036" x="5802313" y="4586288"/>
          <p14:tracePt t="24053" x="5802313" y="4657725"/>
          <p14:tracePt t="24069" x="5802313" y="4743450"/>
          <p14:tracePt t="24086" x="5802313" y="4843463"/>
          <p14:tracePt t="24103" x="5802313" y="4943475"/>
          <p14:tracePt t="24119" x="5802313" y="5057775"/>
          <p14:tracePt t="24136" x="5802313" y="5157788"/>
          <p14:tracePt t="24153" x="5802313" y="5243513"/>
          <p14:tracePt t="24169" x="5802313" y="5314950"/>
          <p14:tracePt t="24186" x="5802313" y="5400675"/>
          <p14:tracePt t="24187" x="5802313" y="5429250"/>
          <p14:tracePt t="24202" x="5802313" y="5457825"/>
          <p14:tracePt t="24219" x="5802313" y="5500688"/>
          <p14:tracePt t="24236" x="5802313" y="5529263"/>
          <p14:tracePt t="24253" x="5802313" y="5543550"/>
          <p14:tracePt t="24270" x="5802313" y="5572125"/>
          <p14:tracePt t="24286" x="5802313" y="5586413"/>
          <p14:tracePt t="24303" x="5802313" y="5600700"/>
          <p14:tracePt t="24319" x="5802313" y="5643563"/>
          <p14:tracePt t="24336" x="5802313" y="5686425"/>
          <p14:tracePt t="24353" x="5802313" y="5700713"/>
          <p14:tracePt t="24369" x="5788025" y="5729288"/>
          <p14:tracePt t="24386" x="5788025" y="5757863"/>
          <p14:tracePt t="24403" x="5788025" y="5772150"/>
          <p14:tracePt t="24435" x="5788025" y="5786438"/>
          <p14:tracePt t="24466" x="5788025" y="5800725"/>
          <p14:tracePt t="24690" x="5773738" y="5800725"/>
          <p14:tracePt t="24706" x="5759450" y="5800725"/>
          <p14:tracePt t="24722" x="5745163" y="5800725"/>
          <p14:tracePt t="24738" x="5730875" y="5800725"/>
          <p14:tracePt t="24746" x="5716588" y="5800725"/>
          <p14:tracePt t="24762" x="5702300" y="5800725"/>
          <p14:tracePt t="24778" x="5688013" y="5800725"/>
          <p14:tracePt t="24794" x="5673725" y="5800725"/>
          <p14:tracePt t="24826" x="5659438" y="5786438"/>
          <p14:tracePt t="24834" x="5645150" y="5786438"/>
          <p14:tracePt t="24842" x="5645150" y="5772150"/>
          <p14:tracePt t="24858" x="5645150" y="5757863"/>
          <p14:tracePt t="24883" x="5630863" y="5757863"/>
          <p14:tracePt t="24890" x="5630863" y="5743575"/>
          <p14:tracePt t="24954" x="5630863" y="5729288"/>
          <p14:tracePt t="25258" x="5616575" y="5729288"/>
          <p14:tracePt t="25346" x="5630863" y="5729288"/>
          <p14:tracePt t="25362" x="5645150" y="5729288"/>
          <p14:tracePt t="25370" x="5659438" y="5729288"/>
          <p14:tracePt t="25386" x="5673725" y="5729288"/>
          <p14:tracePt t="25402" x="5688013" y="5729288"/>
          <p14:tracePt t="25418" x="5716588" y="5729288"/>
          <p14:tracePt t="25426" x="5716588" y="5743575"/>
          <p14:tracePt t="25436" x="5730875" y="5743575"/>
          <p14:tracePt t="25453" x="5745163" y="5743575"/>
          <p14:tracePt t="25469" x="5745163" y="5757863"/>
          <p14:tracePt t="25490" x="5759450" y="5757863"/>
          <p14:tracePt t="26010" x="5759450" y="5772150"/>
          <p14:tracePt t="26138" x="5759450" y="5786438"/>
          <p14:tracePt t="26155" x="5759450" y="5800725"/>
          <p14:tracePt t="26170" x="5745163" y="5815013"/>
          <p14:tracePt t="28395" x="5745163" y="5829300"/>
          <p14:tracePt t="28402" x="5759450" y="5829300"/>
          <p14:tracePt t="28426" x="5773738" y="5829300"/>
          <p14:tracePt t="28442" x="5788025" y="5829300"/>
          <p14:tracePt t="28474" x="5802313" y="5829300"/>
          <p14:tracePt t="28490" x="5816600" y="5829300"/>
          <p14:tracePt t="28498" x="5830888" y="5829300"/>
          <p14:tracePt t="28514" x="5845175" y="5829300"/>
          <p14:tracePt t="28522" x="5859463" y="5829300"/>
          <p14:tracePt t="28536" x="5888038" y="5829300"/>
          <p14:tracePt t="28552" x="5930900" y="5829300"/>
          <p14:tracePt t="28569" x="5988050" y="5829300"/>
          <p14:tracePt t="28586" x="6059488" y="5815013"/>
          <p14:tracePt t="28602" x="6103938" y="5800725"/>
          <p14:tracePt t="28620" x="6132513" y="5786438"/>
          <p14:tracePt t="28636" x="6161088" y="5772150"/>
          <p14:tracePt t="28652" x="6189663" y="5772150"/>
          <p14:tracePt t="28669" x="6218238" y="5772150"/>
          <p14:tracePt t="28818" x="6232525" y="5772150"/>
          <p14:tracePt t="28826" x="6232525" y="5757863"/>
          <p14:tracePt t="28842" x="6232525" y="5743575"/>
          <p14:tracePt t="28858" x="6232525" y="5715000"/>
          <p14:tracePt t="28874" x="6232525" y="5700713"/>
          <p14:tracePt t="28890" x="6246813" y="5686425"/>
          <p14:tracePt t="28902" x="6246813" y="5672138"/>
          <p14:tracePt t="28919" x="6246813" y="5657850"/>
          <p14:tracePt t="28936" x="6246813" y="5643563"/>
          <p14:tracePt t="28955" x="6246813" y="5629275"/>
          <p14:tracePt t="28969" x="6246813" y="5614988"/>
          <p14:tracePt t="29002" x="6232525" y="5614988"/>
          <p14:tracePt t="29010" x="6232525" y="5600700"/>
          <p14:tracePt t="29050" x="6218238" y="5600700"/>
          <p14:tracePt t="29058" x="6218238" y="5586413"/>
          <p14:tracePt t="29069" x="6203950" y="5586413"/>
          <p14:tracePt t="29090" x="6189663" y="5586413"/>
          <p14:tracePt t="29102" x="6189663" y="5572125"/>
          <p14:tracePt t="29119" x="6175375" y="5557838"/>
          <p14:tracePt t="29138" x="6146800" y="5543550"/>
          <p14:tracePt t="29154" x="6132513" y="5543550"/>
          <p14:tracePt t="29169" x="6103938" y="5529263"/>
          <p14:tracePt t="29186" x="6073775" y="5514975"/>
          <p14:tracePt t="29187" x="6030913" y="5514975"/>
          <p14:tracePt t="29202" x="5988050" y="5500688"/>
          <p14:tracePt t="29219" x="5930900" y="5500688"/>
          <p14:tracePt t="29236" x="5902325" y="5500688"/>
          <p14:tracePt t="29252" x="5873750" y="5500688"/>
          <p14:tracePt t="29269" x="5859463" y="5486400"/>
          <p14:tracePt t="29286" x="5845175" y="5486400"/>
          <p14:tracePt t="29302" x="5830888" y="5486400"/>
          <p14:tracePt t="29319" x="5816600" y="5486400"/>
          <p14:tracePt t="29336" x="5788025" y="5486400"/>
          <p14:tracePt t="29352" x="5773738" y="5486400"/>
          <p14:tracePt t="29369" x="5759450" y="5486400"/>
          <p14:tracePt t="29386" x="5730875" y="5486400"/>
          <p14:tracePt t="29402" x="5716588" y="5486400"/>
          <p14:tracePt t="29419" x="5702300" y="5486400"/>
          <p14:tracePt t="29442" x="5688013" y="5486400"/>
          <p14:tracePt t="29452" x="5673725" y="5486400"/>
          <p14:tracePt t="29474" x="5659438" y="5486400"/>
          <p14:tracePt t="29486" x="5659438" y="5500688"/>
          <p14:tracePt t="29514" x="5645150" y="5500688"/>
          <p14:tracePt t="29530" x="5645150" y="5514975"/>
          <p14:tracePt t="29546" x="5630863" y="5514975"/>
          <p14:tracePt t="29554" x="5630863" y="5529263"/>
          <p14:tracePt t="29570" x="5616575" y="5529263"/>
          <p14:tracePt t="29586" x="5616575" y="5543550"/>
          <p14:tracePt t="29603" x="5616575" y="5557838"/>
          <p14:tracePt t="29634" x="5616575" y="5572125"/>
          <p14:tracePt t="29658" x="5616575" y="5586413"/>
          <p14:tracePt t="29674" x="5616575" y="5600700"/>
          <p14:tracePt t="29682" x="5616575" y="5614988"/>
          <p14:tracePt t="29706" x="5616575" y="5629275"/>
          <p14:tracePt t="29714" x="5630863" y="5643563"/>
          <p14:tracePt t="29722" x="5645150" y="5657850"/>
          <p14:tracePt t="29736" x="5659438" y="5657850"/>
          <p14:tracePt t="29752" x="5673725" y="5686425"/>
          <p14:tracePt t="29769" x="5688013" y="5686425"/>
          <p14:tracePt t="29786" x="5702300" y="5700713"/>
          <p14:tracePt t="29787" x="5716588" y="5700713"/>
          <p14:tracePt t="29819" x="5730875" y="5700713"/>
          <p14:tracePt t="29850" x="5745163" y="5700713"/>
          <p14:tracePt t="29866" x="5759450" y="5700713"/>
          <p14:tracePt t="30067" x="5773738" y="5700713"/>
          <p14:tracePt t="30090" x="5788025" y="5700713"/>
          <p14:tracePt t="30114" x="5802313" y="5700713"/>
          <p14:tracePt t="30122" x="5816600" y="5700713"/>
          <p14:tracePt t="30138" x="5830888" y="5700713"/>
          <p14:tracePt t="30154" x="5845175" y="5700713"/>
          <p14:tracePt t="30178" x="5859463" y="5700713"/>
          <p14:tracePt t="30186" x="5873750" y="5700713"/>
          <p14:tracePt t="30210" x="5888038" y="5700713"/>
          <p14:tracePt t="31274" x="5888038" y="5715000"/>
          <p14:tracePt t="31299" x="5888038" y="5729288"/>
          <p14:tracePt t="31426" x="5888038" y="5743575"/>
          <p14:tracePt t="31434" x="5902325" y="5743575"/>
          <p14:tracePt t="31482" x="5916613" y="5743575"/>
          <p14:tracePt t="31490" x="5916613" y="5757863"/>
          <p14:tracePt t="31506" x="5916613" y="5772150"/>
          <p14:tracePt t="31519" x="5930900" y="5772150"/>
          <p14:tracePt t="31578" x="5930900" y="5786438"/>
          <p14:tracePt t="31642" x="5930900" y="5800725"/>
          <p14:tracePt t="31650" x="5930900" y="5815013"/>
          <p14:tracePt t="31722" x="5930900" y="5829300"/>
          <p14:tracePt t="31746" x="5945188" y="5829300"/>
          <p14:tracePt t="31794" x="5945188" y="5843588"/>
          <p14:tracePt t="31810" x="5959475" y="5843588"/>
          <p14:tracePt t="31826" x="5959475" y="5857875"/>
          <p14:tracePt t="31842" x="5959475" y="5872163"/>
          <p14:tracePt t="32106" x="5959475" y="5857875"/>
          <p14:tracePt t="32122" x="5959475" y="5843588"/>
          <p14:tracePt t="32138" x="5959475" y="5829300"/>
          <p14:tracePt t="32266" x="5959475" y="5843588"/>
          <p14:tracePt t="32274" x="5945188" y="5857875"/>
          <p14:tracePt t="32285" x="5930900" y="5886450"/>
          <p14:tracePt t="32302" x="5916613" y="5900738"/>
          <p14:tracePt t="32490" x="5916613" y="5886450"/>
          <p14:tracePt t="32498" x="5916613" y="5872163"/>
          <p14:tracePt t="32514" x="5916613" y="5857875"/>
          <p14:tracePt t="33794" x="5902325" y="5857875"/>
          <p14:tracePt t="34066" x="5902325" y="5843588"/>
          <p14:tracePt t="34082" x="5888038" y="5843588"/>
          <p14:tracePt t="34098" x="5888038" y="5829300"/>
          <p14:tracePt t="34130" x="5888038" y="5815013"/>
          <p14:tracePt t="34138" x="5873750" y="5815013"/>
          <p14:tracePt t="34330" x="5873750" y="5800725"/>
          <p14:tracePt t="34370" x="5873750" y="5786438"/>
          <p14:tracePt t="34378" x="5859463" y="5786438"/>
          <p14:tracePt t="34410" x="5859463" y="5772150"/>
          <p14:tracePt t="34426" x="5859463" y="5757863"/>
          <p14:tracePt t="34434" x="5845175" y="5757863"/>
          <p14:tracePt t="34450" x="5845175" y="5743575"/>
          <p14:tracePt t="34466" x="5845175" y="5729288"/>
          <p14:tracePt t="34482" x="5845175" y="5700713"/>
          <p14:tracePt t="34498" x="5845175" y="5686425"/>
          <p14:tracePt t="34514" x="5845175" y="5672138"/>
          <p14:tracePt t="34530" x="5845175" y="5643563"/>
          <p14:tracePt t="34546" x="5845175" y="5629275"/>
          <p14:tracePt t="34554" x="5845175" y="5600700"/>
          <p14:tracePt t="34569" x="5845175" y="5586413"/>
          <p14:tracePt t="34586" x="5845175" y="5500688"/>
          <p14:tracePt t="34602" x="5845175" y="5457825"/>
          <p14:tracePt t="34619" x="5845175" y="5400675"/>
          <p14:tracePt t="34635" x="5845175" y="5343525"/>
          <p14:tracePt t="34652" x="5845175" y="5300663"/>
          <p14:tracePt t="34669" x="5845175" y="5243513"/>
          <p14:tracePt t="34685" x="5845175" y="5172075"/>
          <p14:tracePt t="34702" x="5830888" y="5114925"/>
          <p14:tracePt t="34719" x="5830888" y="5043488"/>
          <p14:tracePt t="34736" x="5816600" y="4957763"/>
          <p14:tracePt t="34752" x="5816600" y="4843463"/>
          <p14:tracePt t="34769" x="5802313" y="4700588"/>
          <p14:tracePt t="34786" x="5788025" y="4486275"/>
          <p14:tracePt t="34802" x="5788025" y="4329113"/>
          <p14:tracePt t="34819" x="5788025" y="4157663"/>
          <p14:tracePt t="34835" x="5788025" y="3943350"/>
          <p14:tracePt t="34852" x="5788025" y="3743325"/>
          <p14:tracePt t="34869" x="5788025" y="3614738"/>
          <p14:tracePt t="34885" x="5788025" y="3471863"/>
          <p14:tracePt t="34902" x="5788025" y="3371850"/>
          <p14:tracePt t="34919" x="5788025" y="3300413"/>
          <p14:tracePt t="34935" x="5788025" y="3271838"/>
          <p14:tracePt t="34952" x="5788025" y="3243263"/>
          <p14:tracePt t="34969" x="5788025" y="3228975"/>
          <p14:tracePt t="34986" x="5788025" y="3186113"/>
          <p14:tracePt t="35002" x="5816600" y="3143250"/>
          <p14:tracePt t="35019" x="5845175" y="3100388"/>
          <p14:tracePt t="35035" x="5888038" y="3043238"/>
          <p14:tracePt t="35052" x="5930900" y="2986088"/>
          <p14:tracePt t="35069" x="6002338" y="2928938"/>
          <p14:tracePt t="35085" x="6059488" y="2886075"/>
          <p14:tracePt t="35102" x="6132513" y="2843213"/>
          <p14:tracePt t="35119" x="6175375" y="2800350"/>
          <p14:tracePt t="35135" x="6203950" y="2771775"/>
          <p14:tracePt t="35152" x="6232525" y="2757488"/>
          <p14:tracePt t="35169" x="6261100" y="2743200"/>
          <p14:tracePt t="35185" x="6332538" y="2728913"/>
          <p14:tracePt t="35186" x="6375400" y="2728913"/>
          <p14:tracePt t="35202" x="6489700" y="2714625"/>
          <p14:tracePt t="35219" x="6646863" y="2700338"/>
          <p14:tracePt t="35235" x="6775450" y="2700338"/>
          <p14:tracePt t="35252" x="6918325" y="2700338"/>
          <p14:tracePt t="35269" x="7004050" y="2700338"/>
          <p14:tracePt t="35285" x="7089775" y="2700338"/>
          <p14:tracePt t="35302" x="7204075" y="2743200"/>
          <p14:tracePt t="35319" x="7346950" y="2843213"/>
          <p14:tracePt t="35335" x="7504113" y="2986088"/>
          <p14:tracePt t="35352" x="7675563" y="3186113"/>
          <p14:tracePt t="35369" x="7818438" y="3371850"/>
          <p14:tracePt t="35386" x="7989888" y="3714750"/>
          <p14:tracePt t="35402" x="8075613" y="3943350"/>
          <p14:tracePt t="35419" x="8161338" y="4129088"/>
          <p14:tracePt t="35435" x="8218488" y="4329113"/>
          <p14:tracePt t="35452" x="8275638" y="4514850"/>
          <p14:tracePt t="35469" x="8318500" y="4686300"/>
          <p14:tracePt t="35485" x="8375650" y="4872038"/>
          <p14:tracePt t="35502" x="8404225" y="5029200"/>
          <p14:tracePt t="35519" x="8432800" y="5157788"/>
          <p14:tracePt t="35535" x="8461375" y="5272088"/>
          <p14:tracePt t="35552" x="8489950" y="5357813"/>
          <p14:tracePt t="35569" x="8518525" y="5414963"/>
          <p14:tracePt t="35586" x="8547100" y="5486400"/>
          <p14:tracePt t="35602" x="8561388" y="5514975"/>
          <p14:tracePt t="35619" x="8561388" y="5529263"/>
          <p14:tracePt t="35682" x="8561388" y="5500688"/>
          <p14:tracePt t="35690" x="8561388" y="5472113"/>
          <p14:tracePt t="35698" x="8561388" y="5429250"/>
          <p14:tracePt t="35706" x="8518525" y="5329238"/>
          <p14:tracePt t="35719" x="8447088" y="5186363"/>
          <p14:tracePt t="35736" x="8289925" y="4829175"/>
          <p14:tracePt t="35752" x="8061325" y="4457700"/>
          <p14:tracePt t="35769" x="7747000" y="3986213"/>
          <p14:tracePt t="35786" x="7304088" y="3414713"/>
          <p14:tracePt t="35802" x="7132638" y="3200400"/>
          <p14:tracePt t="35819" x="7046913" y="3100388"/>
          <p14:tracePt t="35835" x="7018338" y="3057525"/>
          <p14:tracePt t="35898" x="7004050" y="3057525"/>
          <p14:tracePt t="35954" x="7004050" y="3043238"/>
          <p14:tracePt t="35962" x="6989763" y="3028950"/>
          <p14:tracePt t="35986" x="6975475" y="3014663"/>
          <p14:tracePt t="35994" x="6975475" y="3000375"/>
          <p14:tracePt t="36002" x="6946900" y="2971800"/>
          <p14:tracePt t="36019" x="6918325" y="2900363"/>
          <p14:tracePt t="36035" x="6875463" y="2800350"/>
          <p14:tracePt t="36052" x="6818313" y="2671763"/>
          <p14:tracePt t="36069" x="6789738" y="2571750"/>
          <p14:tracePt t="36085" x="6746875" y="2514600"/>
          <p14:tracePt t="36102" x="6732588" y="2457450"/>
          <p14:tracePt t="36119" x="6732588" y="2400300"/>
          <p14:tracePt t="36135" x="6732588" y="2371725"/>
          <p14:tracePt t="36152" x="6732588" y="2328863"/>
          <p14:tracePt t="36169" x="6746875" y="2314575"/>
          <p14:tracePt t="36185" x="6761163" y="2300288"/>
          <p14:tracePt t="36186" x="6775450" y="2300288"/>
          <p14:tracePt t="36202" x="6789738" y="2300288"/>
          <p14:tracePt t="36219" x="6804025" y="2300288"/>
          <p14:tracePt t="36235" x="6904038" y="2328863"/>
          <p14:tracePt t="36252" x="7046913" y="2386013"/>
          <p14:tracePt t="36269" x="7261225" y="2500313"/>
          <p14:tracePt t="36285" x="7504113" y="2614613"/>
          <p14:tracePt t="36302" x="7689850" y="2743200"/>
          <p14:tracePt t="36319" x="7847013" y="2914650"/>
          <p14:tracePt t="36335" x="7975600" y="3114675"/>
          <p14:tracePt t="36352" x="8075613" y="3371850"/>
          <p14:tracePt t="36369" x="8161338" y="3657600"/>
          <p14:tracePt t="36386" x="8261350" y="4086225"/>
          <p14:tracePt t="36402" x="8275638" y="4329113"/>
          <p14:tracePt t="36419" x="8275638" y="4543425"/>
          <p14:tracePt t="36435" x="8275638" y="4714875"/>
          <p14:tracePt t="36452" x="8275638" y="4843463"/>
          <p14:tracePt t="36469" x="8289925" y="4957763"/>
          <p14:tracePt t="36485" x="8304213" y="5057775"/>
          <p14:tracePt t="36502" x="8332788" y="5157788"/>
          <p14:tracePt t="36519" x="8361363" y="5257800"/>
          <p14:tracePt t="36535" x="8375650" y="5329238"/>
          <p14:tracePt t="36552" x="8404225" y="5386388"/>
          <p14:tracePt t="36569" x="8447088" y="5486400"/>
          <p14:tracePt t="36586" x="8518525" y="5629275"/>
          <p14:tracePt t="36602" x="8561388" y="5700713"/>
          <p14:tracePt t="36619" x="8604250" y="5757863"/>
          <p14:tracePt t="36635" x="8618538" y="5786438"/>
          <p14:tracePt t="36826" x="8632825" y="5786438"/>
          <p14:tracePt t="36842" x="8632825" y="5800725"/>
          <p14:tracePt t="36850" x="8647113" y="5800725"/>
          <p14:tracePt t="36866" x="8675688" y="5800725"/>
          <p14:tracePt t="36874" x="8704263" y="5800725"/>
          <p14:tracePt t="36885" x="8761413" y="5800725"/>
          <p14:tracePt t="36902" x="8990013" y="5800725"/>
          <p14:tracePt t="36919" x="9375775" y="5800725"/>
          <p14:tracePt t="36935" x="9847263" y="5800725"/>
          <p14:tracePt t="36952" x="10234613" y="5800725"/>
          <p14:tracePt t="36969" x="10577513" y="5786438"/>
          <p14:tracePt t="36986" x="10991850" y="5743575"/>
          <p14:tracePt t="37002" x="11191875" y="5729288"/>
          <p14:tracePt t="37019" x="11320463" y="5700713"/>
          <p14:tracePt t="37035" x="11420475" y="5657850"/>
          <p14:tracePt t="37052" x="11549063" y="5614988"/>
          <p14:tracePt t="37069" x="11691938" y="5557838"/>
          <p14:tracePt t="37085" x="11863388" y="5500688"/>
          <p14:tracePt t="37102" x="12049125" y="5457825"/>
          <p14:tracePt t="37119" x="12163425" y="5429250"/>
          <p14:tracePt t="37466" x="12077700" y="5757863"/>
          <p14:tracePt t="37474" x="11991975" y="5757863"/>
          <p14:tracePt t="37485" x="11891963" y="5757863"/>
          <p14:tracePt t="37502" x="11706225" y="5729288"/>
          <p14:tracePt t="37519" x="11549063" y="5700713"/>
          <p14:tracePt t="37535" x="11391900" y="5657850"/>
          <p14:tracePt t="37552" x="11263313" y="5629275"/>
          <p14:tracePt t="37569" x="11163300" y="5614988"/>
          <p14:tracePt t="37585" x="11091863" y="5600700"/>
          <p14:tracePt t="37586" x="11063288" y="5600700"/>
          <p14:tracePt t="37602" x="11020425" y="5586413"/>
          <p14:tracePt t="37619" x="10948988" y="5572125"/>
          <p14:tracePt t="37635" x="10877550" y="5557838"/>
          <p14:tracePt t="37652" x="10806113" y="5543550"/>
          <p14:tracePt t="37669" x="10748963" y="5543550"/>
          <p14:tracePt t="37685" x="10677525" y="5543550"/>
          <p14:tracePt t="37702" x="10634663" y="5543550"/>
          <p14:tracePt t="37719" x="10591800" y="5543550"/>
          <p14:tracePt t="37736" x="10520363" y="5543550"/>
          <p14:tracePt t="37752" x="10448925" y="5543550"/>
          <p14:tracePt t="37769" x="10377488" y="5543550"/>
          <p14:tracePt t="37785" x="10248900" y="5543550"/>
          <p14:tracePt t="37802" x="10163175" y="5543550"/>
          <p14:tracePt t="37819" x="10061575" y="5543550"/>
          <p14:tracePt t="37835" x="9947275" y="5543550"/>
          <p14:tracePt t="37852" x="9832975" y="5543550"/>
          <p14:tracePt t="37869" x="9704388" y="5543550"/>
          <p14:tracePt t="37885" x="9604375" y="5543550"/>
          <p14:tracePt t="37902" x="9504363" y="5543550"/>
          <p14:tracePt t="37919" x="9432925" y="5543550"/>
          <p14:tracePt t="37935" x="9375775" y="5543550"/>
          <p14:tracePt t="37952" x="9332913" y="5543550"/>
          <p14:tracePt t="37969" x="9304338" y="5543550"/>
          <p14:tracePt t="37985" x="9290050" y="5543550"/>
          <p14:tracePt t="38730" x="9275763" y="5543550"/>
          <p14:tracePt t="38746" x="9261475" y="5557838"/>
          <p14:tracePt t="38753" x="9247188" y="5557838"/>
          <p14:tracePt t="38761" x="9232900" y="5557838"/>
          <p14:tracePt t="38769" x="9218613" y="5572125"/>
          <p14:tracePt t="38785" x="9147175" y="5586413"/>
          <p14:tracePt t="38802" x="9047163" y="5600700"/>
          <p14:tracePt t="38819" x="8890000" y="5614988"/>
          <p14:tracePt t="38836" x="8732838" y="5614988"/>
          <p14:tracePt t="38852" x="8518525" y="5614988"/>
          <p14:tracePt t="38868" x="8289925" y="5614988"/>
          <p14:tracePt t="38885" x="8032750" y="5600700"/>
          <p14:tracePt t="38902" x="7789863" y="5557838"/>
          <p14:tracePt t="38918" x="7546975" y="5486400"/>
          <p14:tracePt t="38935" x="7304088" y="5386388"/>
          <p14:tracePt t="38952" x="7118350" y="5314950"/>
          <p14:tracePt t="38969" x="6975475" y="5272088"/>
          <p14:tracePt t="38985" x="6804025" y="5200650"/>
          <p14:tracePt t="39002" x="6732588" y="5172075"/>
          <p14:tracePt t="39019" x="6704013" y="5157788"/>
          <p14:tracePt t="39035" x="6689725" y="5157788"/>
          <p14:tracePt t="39073" x="6689725" y="5143500"/>
          <p14:tracePt t="39154" x="6689725" y="5129213"/>
          <p14:tracePt t="39186" x="6718300" y="5129213"/>
          <p14:tracePt t="39194" x="6732588" y="5129213"/>
          <p14:tracePt t="39202" x="6732588" y="5114925"/>
          <p14:tracePt t="39218" x="6775450" y="5100638"/>
          <p14:tracePt t="39235" x="6789738" y="5043488"/>
          <p14:tracePt t="39252" x="6804025" y="4986338"/>
          <p14:tracePt t="39268" x="6761163" y="4900613"/>
          <p14:tracePt t="39285" x="6561138" y="4814888"/>
          <p14:tracePt t="39302" x="6189663" y="4772025"/>
          <p14:tracePt t="39318" x="5745163" y="4757738"/>
          <p14:tracePt t="39335" x="5287963" y="4757738"/>
          <p14:tracePt t="39352" x="4959350" y="4757738"/>
          <p14:tracePt t="39369" x="4816475" y="4743450"/>
          <p14:tracePt t="39385" x="4787900" y="4729163"/>
          <p14:tracePt t="39642" x="4773613" y="4729163"/>
          <p14:tracePt t="39649" x="4773613" y="4743450"/>
          <p14:tracePt t="39657" x="4730750" y="4757738"/>
          <p14:tracePt t="39668" x="4702175" y="4786313"/>
          <p14:tracePt t="39685" x="4573588" y="4872038"/>
          <p14:tracePt t="39702" x="4330700" y="4972050"/>
          <p14:tracePt t="39718" x="4030663" y="5100638"/>
          <p14:tracePt t="39735" x="3716338" y="5229225"/>
          <p14:tracePt t="39752" x="3444875" y="5300663"/>
          <p14:tracePt t="39769" x="3259138" y="5343525"/>
          <p14:tracePt t="39770" x="3230563" y="5357813"/>
          <p14:tracePt t="39785" x="3216275" y="5357813"/>
          <p14:tracePt t="39937" x="3230563" y="5357813"/>
          <p14:tracePt t="39953" x="3244850" y="5357813"/>
          <p14:tracePt t="39969" x="3259138" y="5357813"/>
          <p14:tracePt t="39985" x="3273425" y="5357813"/>
          <p14:tracePt t="39993" x="3287713" y="5357813"/>
          <p14:tracePt t="40025" x="3302000" y="5357813"/>
          <p14:tracePt t="40058" x="3302000" y="5343525"/>
          <p14:tracePt t="40065" x="3302000" y="5329238"/>
          <p14:tracePt t="40073" x="3316288" y="5329238"/>
          <p14:tracePt t="40085" x="3316288" y="5314950"/>
          <p14:tracePt t="40102" x="3316288" y="5286375"/>
          <p14:tracePt t="40119" x="3316288" y="5257800"/>
          <p14:tracePt t="40135" x="3316288" y="5229225"/>
          <p14:tracePt t="40152" x="3316288" y="5186363"/>
          <p14:tracePt t="40168" x="3316288" y="5129213"/>
          <p14:tracePt t="40185" x="3316288" y="5072063"/>
          <p14:tracePt t="40202" x="3316288" y="5014913"/>
          <p14:tracePt t="40218" x="3316288" y="4957763"/>
          <p14:tracePt t="40235" x="3316288" y="4900613"/>
          <p14:tracePt t="40252" x="3330575" y="4829175"/>
          <p14:tracePt t="40269" x="3344863" y="4800600"/>
          <p14:tracePt t="40285" x="3373438" y="4757738"/>
          <p14:tracePt t="40302" x="3402013" y="4729163"/>
          <p14:tracePt t="40319" x="3430588" y="4714875"/>
          <p14:tracePt t="40335" x="3459163" y="4700588"/>
          <p14:tracePt t="40352" x="3487738" y="4686300"/>
          <p14:tracePt t="40369" x="3502025" y="4686300"/>
          <p14:tracePt t="40385" x="3559175" y="4686300"/>
          <p14:tracePt t="40402" x="3630613" y="4700588"/>
          <p14:tracePt t="40418" x="3687763" y="4714875"/>
          <p14:tracePt t="40435" x="3730625" y="4743450"/>
          <p14:tracePt t="40452" x="3759200" y="4757738"/>
          <p14:tracePt t="40468" x="3787775" y="4757738"/>
          <p14:tracePt t="40485" x="3802063" y="4772025"/>
          <p14:tracePt t="40502" x="3830638" y="4786313"/>
          <p14:tracePt t="40518" x="3859213" y="4829175"/>
          <p14:tracePt t="40535" x="3930650" y="4843463"/>
          <p14:tracePt t="40552" x="4002088" y="4872038"/>
          <p14:tracePt t="40568" x="4087813" y="4900613"/>
          <p14:tracePt t="40585" x="4259263" y="4929188"/>
          <p14:tracePt t="40602" x="4416425" y="4957763"/>
          <p14:tracePt t="40618" x="4587875" y="5000625"/>
          <p14:tracePt t="40635" x="4730750" y="5043488"/>
          <p14:tracePt t="40652" x="4845050" y="5086350"/>
          <p14:tracePt t="40668" x="4887913" y="5129213"/>
          <p14:tracePt t="40685" x="4930775" y="5143500"/>
          <p14:tracePt t="40702" x="4945063" y="5172075"/>
          <p14:tracePt t="40718" x="4959350" y="5186363"/>
          <p14:tracePt t="40736" x="4959350" y="5214938"/>
          <p14:tracePt t="40752" x="4916488" y="5257800"/>
          <p14:tracePt t="40769" x="4787900" y="5314950"/>
          <p14:tracePt t="40785" x="4330700" y="5357813"/>
          <p14:tracePt t="40802" x="3859213" y="5372100"/>
          <p14:tracePt t="40819" x="3216275" y="5343525"/>
          <p14:tracePt t="40835" x="2559050" y="5257800"/>
          <p14:tracePt t="40852" x="2173288" y="5172075"/>
          <p14:tracePt t="40869" x="2014538" y="5157788"/>
          <p14:tracePt t="40885" x="1985963" y="5157788"/>
          <p14:tracePt t="40937" x="2000250" y="5157788"/>
          <p14:tracePt t="40953" x="2028825" y="5157788"/>
          <p14:tracePt t="40962" x="2044700" y="5157788"/>
          <p14:tracePt t="40969" x="2087563" y="5157788"/>
          <p14:tracePt t="40985" x="2216150" y="5157788"/>
          <p14:tracePt t="41002" x="2373313" y="5157788"/>
          <p14:tracePt t="41019" x="2530475" y="5172075"/>
          <p14:tracePt t="41035" x="2659063" y="5172075"/>
          <p14:tracePt t="41052" x="2730500" y="5172075"/>
          <p14:tracePt t="41069" x="2759075" y="5172075"/>
          <p14:tracePt t="41225" x="2773363" y="5172075"/>
          <p14:tracePt t="41233" x="2787650" y="5143500"/>
          <p14:tracePt t="41241" x="2801938" y="5129213"/>
          <p14:tracePt t="41252" x="2830513" y="5114925"/>
          <p14:tracePt t="41269" x="2873375" y="5072063"/>
          <p14:tracePt t="41285" x="2973388" y="5043488"/>
          <p14:tracePt t="41302" x="3130550" y="4972050"/>
          <p14:tracePt t="41318" x="3344863" y="4886325"/>
          <p14:tracePt t="41335" x="3602038" y="4800600"/>
          <p14:tracePt t="41352" x="3859213" y="4686300"/>
          <p14:tracePt t="41368" x="4073525" y="4600575"/>
          <p14:tracePt t="41385" x="4387850" y="4471988"/>
          <p14:tracePt t="41402" x="4573588" y="4386263"/>
          <p14:tracePt t="41418" x="4702175" y="4300538"/>
          <p14:tracePt t="41435" x="4845050" y="4229100"/>
          <p14:tracePt t="41452" x="4959350" y="4171950"/>
          <p14:tracePt t="41468" x="5030788" y="4100513"/>
          <p14:tracePt t="41486" x="5102225" y="4029075"/>
          <p14:tracePt t="41502" x="5159375" y="3957638"/>
          <p14:tracePt t="41518" x="5230813" y="3843338"/>
          <p14:tracePt t="41535" x="5330825" y="3743325"/>
          <p14:tracePt t="41552" x="5445125" y="3600450"/>
          <p14:tracePt t="41568" x="5588000" y="3429000"/>
          <p14:tracePt t="41585" x="5859463" y="3128963"/>
          <p14:tracePt t="41602" x="6030913" y="2957513"/>
          <p14:tracePt t="41618" x="6132513" y="2828925"/>
          <p14:tracePt t="41635" x="6232525" y="2728913"/>
          <p14:tracePt t="41652" x="6289675" y="2657475"/>
          <p14:tracePt t="41668" x="6318250" y="2628900"/>
          <p14:tracePt t="41685" x="6318250" y="2614613"/>
          <p14:tracePt t="41737" x="6318250" y="2643188"/>
          <p14:tracePt t="41745" x="6318250" y="2671763"/>
          <p14:tracePt t="41753" x="6318250" y="2757488"/>
          <p14:tracePt t="41769" x="6318250" y="2843213"/>
          <p14:tracePt t="41785" x="6289675" y="3243263"/>
          <p14:tracePt t="41802" x="6261100" y="3614738"/>
          <p14:tracePt t="41818" x="6232525" y="3986213"/>
          <p14:tracePt t="41835" x="6232525" y="4329113"/>
          <p14:tracePt t="41852" x="6232525" y="4600575"/>
          <p14:tracePt t="41869" x="6232525" y="4829175"/>
          <p14:tracePt t="41885" x="6232525" y="5014913"/>
          <p14:tracePt t="41902" x="6232525" y="5200650"/>
          <p14:tracePt t="41918" x="6232525" y="5343525"/>
          <p14:tracePt t="41936" x="6232525" y="5486400"/>
          <p14:tracePt t="41952" x="6261100" y="5600700"/>
          <p14:tracePt t="41968" x="6261100" y="5643563"/>
          <p14:tracePt t="41985" x="6261100" y="5657850"/>
          <p14:tracePt t="42018" x="6275388" y="5657850"/>
          <p14:tracePt t="42033" x="6289675" y="5657850"/>
          <p14:tracePt t="42041" x="6303963" y="5643563"/>
          <p14:tracePt t="42052" x="6318250" y="5629275"/>
          <p14:tracePt t="42069" x="6375400" y="5586413"/>
          <p14:tracePt t="42085" x="6389688" y="5572125"/>
          <p14:tracePt t="42241" x="6375400" y="5572125"/>
          <p14:tracePt t="42249" x="6361113" y="5572125"/>
          <p14:tracePt t="42273" x="6346825" y="5572125"/>
          <p14:tracePt t="42297" x="6332538" y="5572125"/>
          <p14:tracePt t="42313" x="6318250" y="5557838"/>
          <p14:tracePt t="42321" x="6303963" y="5557838"/>
          <p14:tracePt t="42330" x="6303963" y="5543550"/>
          <p14:tracePt t="42337" x="6289675" y="5543550"/>
          <p14:tracePt t="42352" x="6289675" y="5514975"/>
          <p14:tracePt t="42368" x="6232525" y="5472113"/>
          <p14:tracePt t="42385" x="6103938" y="5314950"/>
          <p14:tracePt t="42402" x="5988050" y="5229225"/>
          <p14:tracePt t="42418" x="5845175" y="5143500"/>
          <p14:tracePt t="42435" x="5730875" y="5072063"/>
          <p14:tracePt t="42452" x="5630863" y="5000625"/>
          <p14:tracePt t="42468" x="5588000" y="4972050"/>
          <p14:tracePt t="42485" x="5545138" y="4957763"/>
          <p14:tracePt t="42502" x="5530850" y="4943475"/>
          <p14:tracePt t="42518" x="5516563" y="4943475"/>
          <p14:tracePt t="42535" x="5473700" y="4943475"/>
          <p14:tracePt t="42552" x="5416550" y="4943475"/>
          <p14:tracePt t="42568" x="5345113" y="4972050"/>
          <p14:tracePt t="42585" x="5273675" y="5000625"/>
          <p14:tracePt t="42602" x="5230813" y="5029200"/>
          <p14:tracePt t="42618" x="5202238" y="5043488"/>
          <p14:tracePt t="42635" x="5187950" y="5057775"/>
          <p14:tracePt t="42652" x="5173663" y="5072063"/>
          <p14:tracePt t="42669" x="5159375" y="5072063"/>
          <p14:tracePt t="43049" x="5145088" y="5072063"/>
          <p14:tracePt t="43057" x="5145088" y="5086350"/>
          <p14:tracePt t="43068" x="5130800" y="5100638"/>
          <p14:tracePt t="43085" x="5116513" y="5114925"/>
          <p14:tracePt t="43102" x="5087938" y="5129213"/>
          <p14:tracePt t="43118" x="5059363" y="5143500"/>
          <p14:tracePt t="43135" x="5030788" y="5157788"/>
          <p14:tracePt t="43152" x="5016500" y="5157788"/>
          <p14:tracePt t="43168" x="5002213" y="5157788"/>
          <p14:tracePt t="43289" x="4987925" y="5157788"/>
          <p14:tracePt t="43321" x="4973638" y="5157788"/>
          <p14:tracePt t="43329" x="4959350" y="5129213"/>
          <p14:tracePt t="43337" x="4945063" y="5129213"/>
          <p14:tracePt t="43352" x="4930775" y="5100638"/>
          <p14:tracePt t="43368" x="4859338" y="5043488"/>
          <p14:tracePt t="43385" x="4730750" y="4972050"/>
          <p14:tracePt t="43402" x="4616450" y="4886325"/>
          <p14:tracePt t="43419" x="4473575" y="4829175"/>
          <p14:tracePt t="43435" x="4287838" y="4772025"/>
          <p14:tracePt t="43452" x="4087813" y="4714875"/>
          <p14:tracePt t="43468" x="3887788" y="4672013"/>
          <p14:tracePt t="43485" x="3730625" y="4657725"/>
          <p14:tracePt t="43502" x="3573463" y="4643438"/>
          <p14:tracePt t="43518" x="3459163" y="4643438"/>
          <p14:tracePt t="43535" x="3387725" y="4643438"/>
          <p14:tracePt t="43552" x="3330575" y="4643438"/>
          <p14:tracePt t="43569" x="3302000" y="4643438"/>
          <p14:tracePt t="43585" x="3287713" y="4643438"/>
          <p14:tracePt t="43745" x="3287713" y="4629150"/>
          <p14:tracePt t="43937" x="3302000" y="4629150"/>
          <p14:tracePt t="44137" x="3302000" y="4643438"/>
          <p14:tracePt t="44145" x="3302000" y="4657725"/>
          <p14:tracePt t="44161" x="3302000" y="4672013"/>
          <p14:tracePt t="44177" x="3302000" y="4686300"/>
          <p14:tracePt t="44185" x="3302000" y="4700588"/>
          <p14:tracePt t="44201" x="3302000" y="4714875"/>
          <p14:tracePt t="44218" x="3302000" y="4729163"/>
          <p14:tracePt t="44235" x="3302000" y="4757738"/>
          <p14:tracePt t="44257" x="3302000" y="4772025"/>
          <p14:tracePt t="44273" x="3302000" y="4786313"/>
          <p14:tracePt t="44289" x="3302000" y="4800600"/>
          <p14:tracePt t="44305" x="3302000" y="4814888"/>
          <p14:tracePt t="44318" x="3302000" y="4829175"/>
          <p14:tracePt t="44713" x="3287713" y="4829175"/>
          <p14:tracePt t="44729" x="3287713" y="4814888"/>
          <p14:tracePt t="44737" x="3273425" y="4814888"/>
          <p14:tracePt t="44745" x="3259138" y="4814888"/>
          <p14:tracePt t="44761" x="3244850" y="4814888"/>
          <p14:tracePt t="44785" x="3244850" y="4800600"/>
          <p14:tracePt t="44793" x="3230563" y="4800600"/>
          <p14:tracePt t="44809" x="3230563" y="4786313"/>
          <p14:tracePt t="44818" x="3201988" y="4786313"/>
          <p14:tracePt t="44835" x="3187700" y="4757738"/>
          <p14:tracePt t="44852" x="3159125" y="4743450"/>
          <p14:tracePt t="44868" x="3144838" y="4729163"/>
          <p14:tracePt t="44885" x="3130550" y="4714875"/>
          <p14:tracePt t="44902" x="3116263" y="4700588"/>
          <p14:tracePt t="44918" x="3101975" y="4686300"/>
          <p14:tracePt t="44935" x="3073400" y="4672013"/>
          <p14:tracePt t="44951" x="3030538" y="4657725"/>
          <p14:tracePt t="44968" x="2987675" y="4629150"/>
          <p14:tracePt t="44985" x="2873375" y="4600575"/>
          <p14:tracePt t="45002" x="2830513" y="4572000"/>
          <p14:tracePt t="45018" x="2773363" y="4543425"/>
          <p14:tracePt t="45035" x="2730500" y="4529138"/>
          <p14:tracePt t="45052" x="2673350" y="4529138"/>
          <p14:tracePt t="45068" x="2630488" y="4514850"/>
          <p14:tracePt t="45085" x="2573338" y="4500563"/>
          <p14:tracePt t="45102" x="2516188" y="4500563"/>
          <p14:tracePt t="45118" x="2459038" y="4500563"/>
          <p14:tracePt t="45135" x="2401888" y="4500563"/>
          <p14:tracePt t="45152" x="2373313" y="4500563"/>
          <p14:tracePt t="45168" x="2344738" y="4500563"/>
          <p14:tracePt t="45185" x="2330450" y="4500563"/>
          <p14:tracePt t="45202" x="2316163" y="4500563"/>
          <p14:tracePt t="45218" x="2287588" y="4500563"/>
          <p14:tracePt t="45235" x="2273300" y="4500563"/>
          <p14:tracePt t="45252" x="2244725" y="4500563"/>
          <p14:tracePt t="45268" x="2216150" y="4500563"/>
          <p14:tracePt t="45285" x="2173288" y="4500563"/>
          <p14:tracePt t="45302" x="2130425" y="4500563"/>
          <p14:tracePt t="45318" x="2058988" y="4500563"/>
          <p14:tracePt t="45335" x="1971675" y="4486275"/>
          <p14:tracePt t="45352" x="1871663" y="4471988"/>
          <p14:tracePt t="45368" x="1785938" y="4471988"/>
          <p14:tracePt t="45385" x="1628775" y="4471988"/>
          <p14:tracePt t="45402" x="1500188" y="4486275"/>
          <p14:tracePt t="45418" x="1371600" y="4514850"/>
          <p14:tracePt t="45435" x="1257300" y="4586288"/>
          <p14:tracePt t="45452" x="1157288" y="4643438"/>
          <p14:tracePt t="45468" x="1085850" y="4714875"/>
          <p14:tracePt t="45485" x="1028700" y="4800600"/>
          <p14:tracePt t="45502" x="971550" y="4929188"/>
          <p14:tracePt t="45518" x="900113" y="5072063"/>
          <p14:tracePt t="45535" x="842963" y="5243513"/>
          <p14:tracePt t="45552" x="814388" y="5357813"/>
          <p14:tracePt t="45568" x="785813" y="5500688"/>
          <p14:tracePt t="45585" x="728663" y="5772150"/>
          <p14:tracePt t="45602" x="685800" y="5943600"/>
          <p14:tracePt t="45618" x="628650" y="6129338"/>
          <p14:tracePt t="45635" x="585788" y="6257925"/>
          <p14:tracePt t="45652" x="557213" y="6329363"/>
          <p14:tracePt t="45668" x="542925" y="6372225"/>
          <p14:tracePt t="45685" x="542925" y="6386513"/>
          <p14:tracePt t="45721" x="542925" y="6400800"/>
          <p14:tracePt t="45730" x="557213" y="6400800"/>
          <p14:tracePt t="45737" x="571500" y="6415088"/>
          <p14:tracePt t="45752" x="585788" y="6429375"/>
          <p14:tracePt t="45768" x="642938" y="6472238"/>
          <p14:tracePt t="45785" x="800100" y="6557963"/>
          <p14:tracePt t="45802" x="928688" y="6615113"/>
          <p14:tracePt t="45818" x="1057275" y="6643688"/>
          <p14:tracePt t="45835" x="1143000" y="6657975"/>
          <p14:tracePt t="45852" x="1214438" y="6686550"/>
          <p14:tracePt t="45868" x="1285875" y="6700838"/>
          <p14:tracePt t="45885" x="1357313" y="6715125"/>
          <p14:tracePt t="45901" x="1400175" y="6729413"/>
          <p14:tracePt t="45918" x="1443038" y="6729413"/>
          <p14:tracePt t="45935" x="1471613" y="6743700"/>
          <p14:tracePt t="45951" x="1500188" y="6743700"/>
          <p14:tracePt t="45968" x="1528763" y="6743700"/>
          <p14:tracePt t="45985" x="1557338" y="6757988"/>
          <p14:tracePt t="46002" x="1571625" y="6757988"/>
          <p14:tracePt t="46018" x="1585913" y="6757988"/>
          <p14:tracePt t="46035" x="1600200" y="6757988"/>
          <p14:tracePt t="46052" x="1628775" y="6757988"/>
          <p14:tracePt t="46068" x="1671638" y="6757988"/>
          <p14:tracePt t="46085" x="1728788" y="6757988"/>
          <p14:tracePt t="46101" x="1785938" y="6757988"/>
          <p14:tracePt t="46118" x="1843088" y="6757988"/>
          <p14:tracePt t="46135" x="1914525" y="6757988"/>
          <p14:tracePt t="46152" x="2000250" y="6757988"/>
          <p14:tracePt t="46168" x="2073275" y="6757988"/>
          <p14:tracePt t="46185" x="2144713" y="6757988"/>
          <p14:tracePt t="46201" x="2216150" y="6757988"/>
          <p14:tracePt t="46218" x="2244725" y="6757988"/>
          <p14:tracePt t="46235" x="2287588" y="6757988"/>
          <p14:tracePt t="46252" x="2330450" y="6757988"/>
          <p14:tracePt t="46268" x="2373313" y="6757988"/>
          <p14:tracePt t="46285" x="2401888" y="6757988"/>
          <p14:tracePt t="46301" x="2430463" y="6757988"/>
          <p14:tracePt t="46318" x="2444750" y="6757988"/>
          <p14:tracePt t="46457" x="2459038" y="6757988"/>
          <p14:tracePt t="46521" x="2459038" y="6743700"/>
          <p14:tracePt t="46537" x="2459038" y="6715125"/>
          <p14:tracePt t="46545" x="2473325" y="6686550"/>
          <p14:tracePt t="46553" x="2487613" y="6672263"/>
          <p14:tracePt t="46568" x="2487613" y="6643688"/>
          <p14:tracePt t="46585" x="2516188" y="6586538"/>
          <p14:tracePt t="46601" x="2530475" y="6572250"/>
          <p14:tracePt t="46745" x="2530475" y="6557963"/>
          <p14:tracePt t="46761" x="2530475" y="6543675"/>
          <p14:tracePt t="46769" x="2530475" y="6529388"/>
          <p14:tracePt t="46785" x="2530475" y="6515100"/>
          <p14:tracePt t="46793" x="2530475" y="6500813"/>
          <p14:tracePt t="46802" x="2530475" y="6457950"/>
          <p14:tracePt t="46818" x="2530475" y="6329363"/>
          <p14:tracePt t="46835" x="2530475" y="6100763"/>
          <p14:tracePt t="46851" x="2530475" y="5886450"/>
          <p14:tracePt t="46868" x="2530475" y="5729288"/>
          <p14:tracePt t="46885" x="2530475" y="5657850"/>
          <p14:tracePt t="46902" x="2530475" y="5629275"/>
          <p14:tracePt t="46918" x="2530475" y="5614988"/>
          <p14:tracePt t="46985" x="2530475" y="5600700"/>
          <p14:tracePt t="46993" x="2544763" y="5600700"/>
          <p14:tracePt t="47009" x="2559050" y="5600700"/>
          <p14:tracePt t="47025" x="2573338" y="5586413"/>
          <p14:tracePt t="47049" x="2587625" y="5572125"/>
          <p14:tracePt t="47057" x="2601913" y="5572125"/>
          <p14:tracePt t="47068" x="2616200" y="5557838"/>
          <p14:tracePt t="47085" x="2701925" y="5500688"/>
          <p14:tracePt t="47101" x="2773363" y="5457825"/>
          <p14:tracePt t="47118" x="2801938" y="5414963"/>
          <p14:tracePt t="47135" x="2830513" y="5400675"/>
          <p14:tracePt t="47152" x="2830513" y="5386388"/>
          <p14:tracePt t="47168" x="2830513" y="5372100"/>
          <p14:tracePt t="47217" x="2844800" y="5372100"/>
          <p14:tracePt t="47233" x="2844800" y="5357813"/>
          <p14:tracePt t="47257" x="2844800" y="5343525"/>
          <p14:tracePt t="47281" x="2859088" y="5343525"/>
          <p14:tracePt t="47297" x="2859088" y="5329238"/>
          <p14:tracePt t="47313" x="2859088" y="5314950"/>
          <p14:tracePt t="47337" x="2873375" y="5314950"/>
          <p14:tracePt t="47345" x="2873375" y="5300663"/>
          <p14:tracePt t="47353" x="2873375" y="5286375"/>
          <p14:tracePt t="47370" x="2873375" y="5272088"/>
          <p14:tracePt t="47393" x="2873375" y="5257800"/>
          <p14:tracePt t="47409" x="2873375" y="5243513"/>
          <p14:tracePt t="47425" x="2887663" y="5243513"/>
          <p14:tracePt t="47435" x="2887663" y="5229225"/>
          <p14:tracePt t="47451" x="2901950" y="5186363"/>
          <p14:tracePt t="47468" x="2930525" y="5114925"/>
          <p14:tracePt t="47485" x="2973388" y="5043488"/>
          <p14:tracePt t="47502" x="3073400" y="4900613"/>
          <p14:tracePt t="47518" x="3216275" y="4714875"/>
          <p14:tracePt t="47535" x="3402013" y="4514850"/>
          <p14:tracePt t="47552" x="3630613" y="4300538"/>
          <p14:tracePt t="47568" x="3902075" y="4071938"/>
          <p14:tracePt t="47585" x="4287838" y="3800475"/>
          <p14:tracePt t="47601" x="4502150" y="3671888"/>
          <p14:tracePt t="47618" x="4645025" y="3600450"/>
          <p14:tracePt t="47635" x="4730750" y="3543300"/>
          <p14:tracePt t="47651" x="4773613" y="3529013"/>
          <p14:tracePt t="47668" x="4787900" y="3529013"/>
          <p14:tracePt t="47685" x="4787900" y="3514725"/>
          <p14:tracePt t="47865" x="4787900" y="3529013"/>
          <p14:tracePt t="47873" x="4787900" y="3543300"/>
          <p14:tracePt t="47881" x="4773613" y="3557588"/>
          <p14:tracePt t="47889" x="4773613" y="3600450"/>
          <p14:tracePt t="47901" x="4745038" y="3643313"/>
          <p14:tracePt t="47918" x="4702175" y="3700463"/>
          <p14:tracePt t="47935" x="4645025" y="3814763"/>
          <p14:tracePt t="47951" x="4573588" y="3914775"/>
          <p14:tracePt t="47968" x="4516438" y="4000500"/>
          <p14:tracePt t="47985" x="4445000" y="4071938"/>
          <p14:tracePt t="48002" x="4416425" y="4100513"/>
          <p14:tracePt t="48018" x="4387850" y="4100513"/>
          <p14:tracePt t="48035" x="4387850" y="4114800"/>
          <p14:tracePt t="48057" x="4373563" y="4114800"/>
          <p14:tracePt t="48145" x="4359275" y="4114800"/>
          <p14:tracePt t="48153" x="4359275" y="4129088"/>
          <p14:tracePt t="48169" x="4344988" y="4129088"/>
          <p14:tracePt t="48177" x="4330700" y="4129088"/>
          <p14:tracePt t="48185" x="4330700" y="4143375"/>
          <p14:tracePt t="48201" x="4316413" y="4143375"/>
          <p14:tracePt t="48218" x="4287838" y="4143375"/>
          <p14:tracePt t="48235" x="4259263" y="4157663"/>
          <p14:tracePt t="48252" x="4216400" y="4186238"/>
          <p14:tracePt t="48268" x="4159250" y="4214813"/>
          <p14:tracePt t="48285" x="4102100" y="4229100"/>
          <p14:tracePt t="48301" x="4059238" y="4257675"/>
          <p14:tracePt t="48318" x="4044950" y="4257675"/>
          <p14:tracePt t="48705" x="4044950" y="4271963"/>
          <p14:tracePt t="48713" x="4044950" y="4286250"/>
          <p14:tracePt t="48737" x="4044950" y="4300538"/>
          <p14:tracePt t="48753" x="4030663" y="4329113"/>
          <p14:tracePt t="48761" x="4016375" y="4329113"/>
          <p14:tracePt t="48769" x="4016375" y="4343400"/>
          <p14:tracePt t="48785" x="4002088" y="4357688"/>
          <p14:tracePt t="48801" x="3987800" y="4386263"/>
          <p14:tracePt t="48818" x="3973513" y="4386263"/>
          <p14:tracePt t="48835" x="3959225" y="4386263"/>
          <p14:tracePt t="48851" x="3959225" y="4400550"/>
          <p14:tracePt t="48937" x="3959225" y="4386263"/>
          <p14:tracePt t="48945" x="3959225" y="4371975"/>
          <p14:tracePt t="48961" x="3959225" y="4357688"/>
          <p14:tracePt t="48977" x="3959225" y="4343400"/>
          <p14:tracePt t="48993" x="3959225" y="4329113"/>
          <p14:tracePt t="49001" x="3959225" y="4314825"/>
          <p14:tracePt t="49018" x="3973513" y="4300538"/>
          <p14:tracePt t="49035" x="3973513" y="4286250"/>
          <p14:tracePt t="49052" x="3987800" y="4257675"/>
          <p14:tracePt t="49073" x="3987800" y="4243388"/>
          <p14:tracePt t="49097" x="4002088" y="4243388"/>
          <p14:tracePt t="49105" x="4002088" y="4229100"/>
          <p14:tracePt t="49121" x="4002088" y="4214813"/>
          <p14:tracePt t="49137" x="4002088" y="4200525"/>
          <p14:tracePt t="49169" x="4002088" y="4186238"/>
          <p14:tracePt t="49193" x="3987800" y="4186238"/>
          <p14:tracePt t="49201" x="3959225" y="4171950"/>
          <p14:tracePt t="49209" x="3916363" y="4157663"/>
          <p14:tracePt t="49218" x="3859213" y="4157663"/>
          <p14:tracePt t="49235" x="3702050" y="4157663"/>
          <p14:tracePt t="49251" x="3502025" y="4157663"/>
          <p14:tracePt t="49268" x="3316288" y="4157663"/>
          <p14:tracePt t="49285" x="3116263" y="4157663"/>
          <p14:tracePt t="49301" x="2944813" y="4200525"/>
          <p14:tracePt t="49318" x="2816225" y="4257675"/>
          <p14:tracePt t="49335" x="2744788" y="4271963"/>
          <p14:tracePt t="49351" x="2716213" y="4286250"/>
          <p14:tracePt t="49369" x="2701925" y="4286250"/>
          <p14:tracePt t="49385" x="2701925" y="4300538"/>
          <p14:tracePt t="49401" x="2701925" y="4314825"/>
          <p14:tracePt t="49418" x="2687638" y="4314825"/>
          <p14:tracePt t="49435" x="2673350" y="4357688"/>
          <p14:tracePt t="49451" x="2659063" y="4386263"/>
          <p14:tracePt t="49468" x="2630488" y="4400550"/>
          <p14:tracePt t="49485" x="2616200" y="4414838"/>
          <p14:tracePt t="49502" x="2601913" y="4429125"/>
          <p14:tracePt t="49518" x="2601913" y="4443413"/>
          <p14:tracePt t="49534" x="2573338" y="4457700"/>
          <p14:tracePt t="49551" x="2559050" y="4471988"/>
          <p14:tracePt t="49568" x="2544763" y="4486275"/>
          <p14:tracePt t="49585" x="2501900" y="4500563"/>
          <p14:tracePt t="49601" x="2444750" y="4514850"/>
          <p14:tracePt t="49618" x="2416175" y="4529138"/>
          <p14:tracePt t="49635" x="2359025" y="4557713"/>
          <p14:tracePt t="49651" x="2330450" y="4557713"/>
          <p14:tracePt t="49668" x="2287588" y="4557713"/>
          <p14:tracePt t="49685" x="2244725" y="4572000"/>
          <p14:tracePt t="49702" x="2187575" y="4586288"/>
          <p14:tracePt t="49718" x="2159000" y="4586288"/>
          <p14:tracePt t="49735" x="2130425" y="4586288"/>
          <p14:tracePt t="49752" x="2116138" y="4586288"/>
          <p14:tracePt t="49768" x="2087563" y="4572000"/>
          <p14:tracePt t="49785" x="2073275" y="4557713"/>
          <p14:tracePt t="49801" x="2073275" y="4543425"/>
          <p14:tracePt t="49818" x="2073275" y="4529138"/>
          <p14:tracePt t="49835" x="2073275" y="4514850"/>
          <p14:tracePt t="50041" x="2073275" y="4543425"/>
          <p14:tracePt t="50049" x="2073275" y="4572000"/>
          <p14:tracePt t="50057" x="2073275" y="4600575"/>
          <p14:tracePt t="50068" x="2087563" y="4643438"/>
          <p14:tracePt t="50085" x="2116138" y="4743450"/>
          <p14:tracePt t="50101" x="2116138" y="4829175"/>
          <p14:tracePt t="50119" x="2144713" y="4914900"/>
          <p14:tracePt t="50134" x="2159000" y="4972050"/>
          <p14:tracePt t="50151" x="2159000" y="5014913"/>
          <p14:tracePt t="50168" x="2159000" y="5057775"/>
          <p14:tracePt t="50185" x="2173288" y="5086350"/>
          <p14:tracePt t="50201" x="2173288" y="5100638"/>
          <p14:tracePt t="50218" x="2187575" y="5100638"/>
          <p14:tracePt t="50235" x="2187575" y="5114925"/>
          <p14:tracePt t="50251" x="2201863" y="5129213"/>
          <p14:tracePt t="50401" x="2187575" y="5129213"/>
          <p14:tracePt t="50409" x="2159000" y="5143500"/>
          <p14:tracePt t="50418" x="2130425" y="5157788"/>
          <p14:tracePt t="50435" x="2073275" y="5186363"/>
          <p14:tracePt t="50451" x="1985963" y="5200650"/>
          <p14:tracePt t="50468" x="1943100" y="5229225"/>
          <p14:tracePt t="50485" x="1928813" y="5229225"/>
          <p14:tracePt t="50501" x="1914525" y="5229225"/>
          <p14:tracePt t="50518" x="1900238" y="5229225"/>
          <p14:tracePt t="50535" x="1885950" y="5229225"/>
          <p14:tracePt t="50761" x="1900238" y="5229225"/>
          <p14:tracePt t="50793" x="1914525" y="5229225"/>
          <p14:tracePt t="50817" x="1928813" y="5229225"/>
          <p14:tracePt t="50841" x="1943100" y="5229225"/>
          <p14:tracePt t="50857" x="1957388" y="5243513"/>
          <p14:tracePt t="50873" x="1971675" y="5272088"/>
          <p14:tracePt t="50881" x="1971675" y="5286375"/>
          <p14:tracePt t="50889" x="1971675" y="5300663"/>
          <p14:tracePt t="50901" x="1985963" y="5329238"/>
          <p14:tracePt t="50918" x="2014538" y="5372100"/>
          <p14:tracePt t="50935" x="2028825" y="5429250"/>
          <p14:tracePt t="50951" x="2028825" y="5472113"/>
          <p14:tracePt t="50968" x="2044700" y="5529263"/>
          <p14:tracePt t="50985" x="2044700" y="5557838"/>
          <p14:tracePt t="51041" x="2044700" y="5543550"/>
          <p14:tracePt t="51049" x="2044700" y="5529263"/>
          <p14:tracePt t="51065" x="2044700" y="5514975"/>
          <p14:tracePt t="51073" x="2044700" y="5500688"/>
          <p14:tracePt t="51085" x="2044700" y="5472113"/>
          <p14:tracePt t="51101" x="2044700" y="5400675"/>
          <p14:tracePt t="51118" x="2044700" y="5329238"/>
          <p14:tracePt t="51135" x="2044700" y="5257800"/>
          <p14:tracePt t="51151" x="2044700" y="5172075"/>
          <p14:tracePt t="51168" x="2044700" y="5114925"/>
          <p14:tracePt t="51185" x="2044700" y="5043488"/>
          <p14:tracePt t="51202" x="2044700" y="5014913"/>
          <p14:tracePt t="51218" x="2028825" y="5000625"/>
          <p14:tracePt t="51235" x="2028825" y="4986338"/>
          <p14:tracePt t="51417" x="2014538" y="4986338"/>
          <p14:tracePt t="51433" x="2000250" y="4986338"/>
          <p14:tracePt t="51441" x="1957388" y="5000625"/>
          <p14:tracePt t="51452" x="1914525" y="5014913"/>
          <p14:tracePt t="51468" x="1771650" y="5086350"/>
          <p14:tracePt t="51484" x="1614488" y="5143500"/>
          <p14:tracePt t="51501" x="1500188" y="5143500"/>
          <p14:tracePt t="51518" x="1400175" y="5143500"/>
          <p14:tracePt t="51535" x="1343025" y="5143500"/>
          <p14:tracePt t="51551" x="1285875" y="5129213"/>
          <p14:tracePt t="51568" x="1243013" y="5086350"/>
          <p14:tracePt t="51585" x="1185863" y="5000625"/>
          <p14:tracePt t="51601" x="1143000" y="4914900"/>
          <p14:tracePt t="51618" x="1100138" y="4843463"/>
          <p14:tracePt t="51635" x="1042988" y="4757738"/>
          <p14:tracePt t="51651" x="1000125" y="4700588"/>
          <p14:tracePt t="51668" x="971550" y="4672013"/>
          <p14:tracePt t="51685" x="942975" y="4657725"/>
          <p14:tracePt t="51701" x="914400" y="4657725"/>
          <p14:tracePt t="51718" x="885825" y="4657725"/>
          <p14:tracePt t="51735" x="857250" y="4700588"/>
          <p14:tracePt t="51751" x="842963" y="4786313"/>
          <p14:tracePt t="51768" x="814388" y="4886325"/>
          <p14:tracePt t="51785" x="814388" y="5072063"/>
          <p14:tracePt t="51801" x="814388" y="5172075"/>
          <p14:tracePt t="51818" x="814388" y="5229225"/>
          <p14:tracePt t="51835" x="814388" y="5272088"/>
          <p14:tracePt t="51851" x="828675" y="5300663"/>
          <p14:tracePt t="51868" x="842963" y="5300663"/>
          <p14:tracePt t="51885" x="885825" y="5300663"/>
          <p14:tracePt t="51901" x="957263" y="5300663"/>
          <p14:tracePt t="51918" x="1100138" y="5300663"/>
          <p14:tracePt t="51934" x="1400175" y="5243513"/>
          <p14:tracePt t="51951" x="1671638" y="5129213"/>
          <p14:tracePt t="51968" x="1914525" y="5029200"/>
          <p14:tracePt t="51985" x="2244725" y="4872038"/>
          <p14:tracePt t="52001" x="2430463" y="4743450"/>
          <p14:tracePt t="52018" x="2587625" y="4643438"/>
          <p14:tracePt t="52035" x="2730500" y="4543425"/>
          <p14:tracePt t="52051" x="2787650" y="4486275"/>
          <p14:tracePt t="52068" x="2816225" y="4471988"/>
          <p14:tracePt t="52085" x="2830513" y="4471988"/>
          <p14:tracePt t="52105" x="2844800" y="4471988"/>
          <p14:tracePt t="52118" x="2844800" y="4486275"/>
          <p14:tracePt t="52134" x="2873375" y="4529138"/>
          <p14:tracePt t="52151" x="2944813" y="4643438"/>
          <p14:tracePt t="52168" x="2987675" y="4729163"/>
          <p14:tracePt t="52185" x="3087688" y="4857750"/>
          <p14:tracePt t="52201" x="3130550" y="4929188"/>
          <p14:tracePt t="52218" x="3144838" y="4957763"/>
          <p14:tracePt t="52353" x="3130550" y="4957763"/>
          <p14:tracePt t="52361" x="3116263" y="4957763"/>
          <p14:tracePt t="52369" x="3101975" y="4957763"/>
          <p14:tracePt t="52385" x="3044825" y="4957763"/>
          <p14:tracePt t="52401" x="3001963" y="4957763"/>
          <p14:tracePt t="52418" x="2944813" y="4972050"/>
          <p14:tracePt t="52435" x="2816225" y="5029200"/>
          <p14:tracePt t="52451" x="2487613" y="5114925"/>
          <p14:tracePt t="52468" x="2101850" y="5186363"/>
          <p14:tracePt t="52484" x="1957388" y="5200650"/>
          <p14:tracePt t="52993" x="1943100" y="5200650"/>
          <p14:tracePt t="53001" x="1943100" y="5214938"/>
          <p14:tracePt t="53009" x="1943100" y="5229225"/>
          <p14:tracePt t="53018" x="1943100" y="5243513"/>
          <p14:tracePt t="53034" x="1914525" y="5272088"/>
          <p14:tracePt t="53051" x="1885950" y="5300663"/>
          <p14:tracePt t="53068" x="1843088" y="5300663"/>
          <p14:tracePt t="53085" x="1814513" y="5300663"/>
          <p14:tracePt t="53101" x="1800225" y="5300663"/>
          <p14:tracePt t="53118" x="1800225" y="5286375"/>
          <p14:tracePt t="53201" x="1785938" y="5286375"/>
          <p14:tracePt t="53225" x="1785938" y="5272088"/>
          <p14:tracePt t="53249" x="1771650" y="5272088"/>
          <p14:tracePt t="53257" x="1757363" y="5272088"/>
          <p14:tracePt t="53265" x="1757363" y="5257800"/>
          <p14:tracePt t="53289" x="1743075" y="5257800"/>
          <p14:tracePt t="53337" x="1728788" y="5257800"/>
          <p14:tracePt t="53345" x="1728788" y="5243513"/>
          <p14:tracePt t="53353" x="1728788" y="5229225"/>
          <p14:tracePt t="53368" x="1714500" y="5229225"/>
          <p14:tracePt t="53385" x="1700213" y="5214938"/>
          <p14:tracePt t="53401" x="1671638" y="5186363"/>
          <p14:tracePt t="53418" x="1628775" y="5172075"/>
          <p14:tracePt t="53434" x="1557338" y="5143500"/>
          <p14:tracePt t="53451" x="1428750" y="5114925"/>
          <p14:tracePt t="53468" x="1328738" y="5114925"/>
          <p14:tracePt t="53484" x="1243013" y="5114925"/>
          <p14:tracePt t="53501" x="1171575" y="5114925"/>
          <p14:tracePt t="53518" x="1128713" y="5129213"/>
          <p14:tracePt t="53535" x="1071563" y="5157788"/>
          <p14:tracePt t="53551" x="1028700" y="5172075"/>
          <p14:tracePt t="53568" x="985838" y="5200650"/>
          <p14:tracePt t="53585" x="928688" y="5243513"/>
          <p14:tracePt t="53601" x="885825" y="5286375"/>
          <p14:tracePt t="53618" x="871538" y="5314950"/>
          <p14:tracePt t="53635" x="857250" y="5343525"/>
          <p14:tracePt t="53651" x="842963" y="5357813"/>
          <p14:tracePt t="53668" x="842963" y="5372100"/>
          <p14:tracePt t="53761" x="857250" y="5372100"/>
          <p14:tracePt t="53777" x="871538" y="5372100"/>
          <p14:tracePt t="53793" x="885825" y="5372100"/>
          <p14:tracePt t="53809" x="900113" y="5372100"/>
          <p14:tracePt t="53817" x="914400" y="5372100"/>
          <p14:tracePt t="54265" x="928688" y="5372100"/>
          <p14:tracePt t="54281" x="942975" y="5372100"/>
          <p14:tracePt t="54289" x="957263" y="5372100"/>
          <p14:tracePt t="54297" x="985838" y="5343525"/>
          <p14:tracePt t="54305" x="1028700" y="5314950"/>
          <p14:tracePt t="54318" x="1071563" y="5272088"/>
          <p14:tracePt t="54334" x="1200150" y="5200650"/>
          <p14:tracePt t="54351" x="1414463" y="5114925"/>
          <p14:tracePt t="54368" x="1643063" y="5043488"/>
          <p14:tracePt t="54385" x="1843088" y="5014913"/>
          <p14:tracePt t="54401" x="1900238" y="5014913"/>
          <p14:tracePt t="54418" x="1914525" y="5014913"/>
          <p14:tracePt t="54434" x="1928813" y="5014913"/>
          <p14:tracePt t="54451" x="1943100" y="5029200"/>
          <p14:tracePt t="54468" x="1943100" y="5057775"/>
          <p14:tracePt t="54484" x="1957388" y="5086350"/>
          <p14:tracePt t="54501" x="1971675" y="5100638"/>
          <p14:tracePt t="54518" x="1971675" y="5114925"/>
          <p14:tracePt t="54689" x="1957388" y="5114925"/>
          <p14:tracePt t="54705" x="1943100" y="5114925"/>
          <p14:tracePt t="54721" x="1928813" y="5114925"/>
          <p14:tracePt t="54737" x="1914525" y="5114925"/>
          <p14:tracePt t="54745" x="1900238" y="5114925"/>
          <p14:tracePt t="54761" x="1900238" y="5129213"/>
          <p14:tracePt t="54768" x="1885950" y="5129213"/>
          <p14:tracePt t="54784" x="1871663" y="5143500"/>
          <p14:tracePt t="54801" x="1843088" y="5143500"/>
          <p14:tracePt t="54818" x="1828800" y="5157788"/>
          <p14:tracePt t="54835" x="1828800" y="5172075"/>
          <p14:tracePt t="54851" x="1814513" y="5186363"/>
          <p14:tracePt t="54873" x="1800225" y="5186363"/>
          <p14:tracePt t="54884" x="1785938" y="5186363"/>
          <p14:tracePt t="54901" x="1771650" y="5186363"/>
          <p14:tracePt t="54918" x="1757363" y="5186363"/>
          <p14:tracePt t="54934" x="1728788" y="5186363"/>
          <p14:tracePt t="54951" x="1643063" y="5186363"/>
          <p14:tracePt t="54968" x="1557338" y="5186363"/>
          <p14:tracePt t="54985" x="1357313" y="5186363"/>
          <p14:tracePt t="55001" x="1243013" y="5186363"/>
          <p14:tracePt t="55018" x="1143000" y="5186363"/>
          <p14:tracePt t="55034" x="1085850" y="5186363"/>
          <p14:tracePt t="55051" x="1057275" y="5200650"/>
          <p14:tracePt t="55073" x="1057275" y="5214938"/>
          <p14:tracePt t="55085" x="1042988" y="5229225"/>
          <p14:tracePt t="55101" x="1028700" y="5286375"/>
          <p14:tracePt t="55118" x="1028700" y="5329238"/>
          <p14:tracePt t="55134" x="1028700" y="5414963"/>
          <p14:tracePt t="55151" x="1028700" y="5486400"/>
          <p14:tracePt t="55168" x="1057275" y="5572125"/>
          <p14:tracePt t="55184" x="1100138" y="5629275"/>
          <p14:tracePt t="55201" x="1114425" y="5643563"/>
          <p14:tracePt t="55218" x="1128713" y="5643563"/>
          <p14:tracePt t="55234" x="1157288" y="5643563"/>
          <p14:tracePt t="55251" x="1200150" y="5629275"/>
          <p14:tracePt t="55268" x="1300163" y="5529263"/>
          <p14:tracePt t="55284" x="1443038" y="5357813"/>
          <p14:tracePt t="55301" x="1557338" y="5186363"/>
          <p14:tracePt t="55318" x="1643063" y="5057775"/>
          <p14:tracePt t="55334" x="1700213" y="5014913"/>
          <p14:tracePt t="55351" x="1714500" y="4986338"/>
          <p14:tracePt t="55368" x="1728788" y="4986338"/>
          <p14:tracePt t="55409" x="1743075" y="4986338"/>
          <p14:tracePt t="55417" x="1757363" y="4986338"/>
          <p14:tracePt t="55424" x="1757363" y="5000625"/>
          <p14:tracePt t="55434" x="1771650" y="5014913"/>
          <p14:tracePt t="55451" x="1800225" y="5057775"/>
          <p14:tracePt t="55468" x="1814513" y="5114925"/>
          <p14:tracePt t="55484" x="1828800" y="5129213"/>
          <p14:tracePt t="55502" x="1843088" y="5143500"/>
          <p14:tracePt t="55985" x="1857375" y="5143500"/>
          <p14:tracePt t="56001" x="1871663" y="5143500"/>
          <p14:tracePt t="56009" x="1900238" y="5143500"/>
          <p14:tracePt t="56018" x="1985963" y="5157788"/>
          <p14:tracePt t="56034" x="2273300" y="5200650"/>
          <p14:tracePt t="56051" x="2544763" y="5229225"/>
          <p14:tracePt t="56068" x="2773363" y="5272088"/>
          <p14:tracePt t="56084" x="2959100" y="5300663"/>
          <p14:tracePt t="56101" x="3059113" y="5314950"/>
          <p14:tracePt t="56118" x="3101975" y="5314950"/>
          <p14:tracePt t="56134" x="3130550" y="5314950"/>
          <p14:tracePt t="56151" x="3144838" y="5314950"/>
          <p14:tracePt t="56729" x="3159125" y="5314950"/>
          <p14:tracePt t="56736" x="3159125" y="5300663"/>
          <p14:tracePt t="56744" x="3173413" y="5286375"/>
          <p14:tracePt t="56752" x="3187700" y="5257800"/>
          <p14:tracePt t="56768" x="3201988" y="5229225"/>
          <p14:tracePt t="56784" x="3287713" y="5129213"/>
          <p14:tracePt t="56801" x="3330575" y="5086350"/>
          <p14:tracePt t="56818" x="3373438" y="5043488"/>
          <p14:tracePt t="56834" x="3416300" y="5014913"/>
          <p14:tracePt t="56851" x="3444875" y="4986338"/>
          <p14:tracePt t="56868" x="3473450" y="4972050"/>
          <p14:tracePt t="56884" x="3487738" y="4972050"/>
          <p14:tracePt t="56901" x="3502025" y="4972050"/>
          <p14:tracePt t="56918" x="3516313" y="4972050"/>
          <p14:tracePt t="56934" x="3530600" y="4972050"/>
          <p14:tracePt t="56951" x="3559175" y="4972050"/>
          <p14:tracePt t="56968" x="3573463" y="4972050"/>
          <p14:tracePt t="56984" x="3602038" y="5014913"/>
          <p14:tracePt t="57001" x="3659188" y="5086350"/>
          <p14:tracePt t="57018" x="3716338" y="5186363"/>
          <p14:tracePt t="57034" x="3744913" y="5300663"/>
          <p14:tracePt t="57051" x="3773488" y="5429250"/>
          <p14:tracePt t="57068" x="3787775" y="5543550"/>
          <p14:tracePt t="57084" x="3787775" y="5629275"/>
          <p14:tracePt t="57101" x="3787775" y="5700713"/>
          <p14:tracePt t="57118" x="3773488" y="5729288"/>
          <p14:tracePt t="57134" x="3773488" y="5757863"/>
          <p14:tracePt t="57161" x="3759200" y="5757863"/>
          <p14:tracePt t="57208" x="3744913" y="5757863"/>
          <p14:tracePt t="57240" x="3730625" y="5757863"/>
          <p14:tracePt t="57288" x="3716338" y="5757863"/>
          <p14:tracePt t="57304" x="3716338" y="5743575"/>
          <p14:tracePt t="57313" x="3702050" y="5743575"/>
          <p14:tracePt t="57329" x="3702050" y="5729288"/>
          <p14:tracePt t="57352" x="3687763" y="5729288"/>
          <p14:tracePt t="57361" x="3687763" y="5715000"/>
          <p14:tracePt t="57368" x="3673475" y="5715000"/>
          <p14:tracePt t="57384" x="3659188" y="5715000"/>
          <p14:tracePt t="57416" x="3659188" y="5700713"/>
          <p14:tracePt t="57424" x="3659188" y="5686425"/>
          <p14:tracePt t="57434" x="3644900" y="5686425"/>
          <p14:tracePt t="57504" x="3630613" y="5686425"/>
          <p14:tracePt t="57513" x="3616325" y="5686425"/>
          <p14:tracePt t="57720" x="3616325" y="5672138"/>
          <p14:tracePt t="57729" x="3602038" y="5672138"/>
          <p14:tracePt t="57744" x="3587750" y="5672138"/>
          <p14:tracePt t="57760" x="3573463" y="5672138"/>
          <p14:tracePt t="57768" x="3544888" y="5672138"/>
          <p14:tracePt t="57784" x="3459163" y="5672138"/>
          <p14:tracePt t="57801" x="3316288" y="5672138"/>
          <p14:tracePt t="57818" x="3187700" y="5672138"/>
          <p14:tracePt t="57834" x="3087688" y="5672138"/>
          <p14:tracePt t="57851" x="3016250" y="5672138"/>
          <p14:tracePt t="57868" x="2944813" y="5672138"/>
          <p14:tracePt t="57884" x="2901950" y="5672138"/>
          <p14:tracePt t="57901" x="2859088" y="5672138"/>
          <p14:tracePt t="57918" x="2773363" y="5672138"/>
          <p14:tracePt t="57934" x="2687638" y="5686425"/>
          <p14:tracePt t="57951" x="2630488" y="5700713"/>
          <p14:tracePt t="57968" x="2559050" y="5700713"/>
          <p14:tracePt t="57984" x="2530475" y="5700713"/>
          <p14:tracePt t="58001" x="2516188" y="5700713"/>
          <p14:tracePt t="58018" x="2501900" y="5700713"/>
          <p14:tracePt t="58034" x="2487613" y="5700713"/>
          <p14:tracePt t="58051" x="2473325" y="5700713"/>
          <p14:tracePt t="58068" x="2444750" y="5700713"/>
          <p14:tracePt t="58084" x="2430463" y="5700713"/>
          <p14:tracePt t="58101" x="2416175" y="5700713"/>
          <p14:tracePt t="58118" x="2401888" y="5700713"/>
          <p14:tracePt t="58134" x="2387600" y="5700713"/>
          <p14:tracePt t="58151" x="2359025" y="5700713"/>
          <p14:tracePt t="58168" x="2344738" y="5700713"/>
          <p14:tracePt t="58184" x="2330450" y="5686425"/>
          <p14:tracePt t="58201" x="2330450" y="5672138"/>
          <p14:tracePt t="58218" x="2316163" y="5657850"/>
          <p14:tracePt t="58240" x="2301875" y="5657850"/>
          <p14:tracePt t="58352" x="2301875" y="5643563"/>
          <p14:tracePt t="58392" x="2287588" y="5643563"/>
          <p14:tracePt t="58480" x="2273300" y="5643563"/>
          <p14:tracePt t="59425" x="2273300" y="5629275"/>
          <p14:tracePt t="59720" x="2287588" y="5629275"/>
          <p14:tracePt t="59736" x="2301875" y="5629275"/>
          <p14:tracePt t="59744" x="2330450" y="5629275"/>
          <p14:tracePt t="59752" x="2373313" y="5629275"/>
          <p14:tracePt t="59768" x="2416175" y="5614988"/>
          <p14:tracePt t="59784" x="2501900" y="5600700"/>
          <p14:tracePt t="59801" x="2559050" y="5586413"/>
          <p14:tracePt t="59818" x="2573338" y="5586413"/>
          <p14:tracePt t="59834" x="2601913" y="5586413"/>
          <p14:tracePt t="59851" x="2616200" y="5586413"/>
          <p14:tracePt t="59868" x="2644775" y="5586413"/>
          <p14:tracePt t="59884" x="2673350" y="5572125"/>
          <p14:tracePt t="59901" x="2716213" y="5557838"/>
          <p14:tracePt t="59917" x="2759075" y="5557838"/>
          <p14:tracePt t="59934" x="2844800" y="5557838"/>
          <p14:tracePt t="59951" x="2987675" y="5529263"/>
          <p14:tracePt t="59967" x="3159125" y="5514975"/>
          <p14:tracePt t="59984" x="3430588" y="5514975"/>
          <p14:tracePt t="60001" x="3573463" y="5514975"/>
          <p14:tracePt t="60018" x="3673475" y="5514975"/>
          <p14:tracePt t="60034" x="3744913" y="5514975"/>
          <p14:tracePt t="60051" x="3787775" y="5529263"/>
          <p14:tracePt t="60068" x="3816350" y="5543550"/>
          <p14:tracePt t="60084" x="3859213" y="5572125"/>
          <p14:tracePt t="60101" x="3902075" y="5614988"/>
          <p14:tracePt t="60117" x="3973513" y="5657850"/>
          <p14:tracePt t="60134" x="4016375" y="5686425"/>
          <p14:tracePt t="60151" x="4059238" y="5715000"/>
          <p14:tracePt t="60167" x="4116388" y="5743575"/>
          <p14:tracePt t="60184" x="4187825" y="5786438"/>
          <p14:tracePt t="60201" x="4230688" y="5800725"/>
          <p14:tracePt t="60217" x="4287838" y="5815013"/>
          <p14:tracePt t="60234" x="4330700" y="5829300"/>
          <p14:tracePt t="60251" x="4402138" y="5829300"/>
          <p14:tracePt t="60268" x="4530725" y="5857875"/>
          <p14:tracePt t="60284" x="4702175" y="5886450"/>
          <p14:tracePt t="60301" x="4916488" y="5915025"/>
          <p14:tracePt t="60317" x="5159375" y="5943600"/>
          <p14:tracePt t="60334" x="5330825" y="5943600"/>
          <p14:tracePt t="60351" x="5487988" y="5957888"/>
          <p14:tracePt t="60368" x="5616575" y="5957888"/>
          <p14:tracePt t="60384" x="5788025" y="5957888"/>
          <p14:tracePt t="60401" x="5859463" y="5957888"/>
          <p14:tracePt t="60417" x="5945188" y="5957888"/>
          <p14:tracePt t="60434" x="5988050" y="5957888"/>
          <p14:tracePt t="60451" x="6016625" y="5957888"/>
          <p14:tracePt t="60467" x="6030913" y="5943600"/>
          <p14:tracePt t="60485" x="6045200" y="5929313"/>
          <p14:tracePt t="60501" x="6073775" y="5900738"/>
          <p14:tracePt t="60517" x="6103938" y="5872163"/>
          <p14:tracePt t="60534" x="6132513" y="5829300"/>
          <p14:tracePt t="60551" x="6161088" y="5757863"/>
          <p14:tracePt t="60568" x="6161088" y="5700713"/>
          <p14:tracePt t="60584" x="6161088" y="5614988"/>
          <p14:tracePt t="60601" x="6161088" y="5572125"/>
          <p14:tracePt t="60617" x="6132513" y="5529263"/>
          <p14:tracePt t="60634" x="6118225" y="5500688"/>
          <p14:tracePt t="60651" x="6088063" y="5472113"/>
          <p14:tracePt t="60668" x="6045200" y="5457825"/>
          <p14:tracePt t="60684" x="6002338" y="5429250"/>
          <p14:tracePt t="60701" x="5930900" y="5386388"/>
          <p14:tracePt t="60717" x="5845175" y="5357813"/>
          <p14:tracePt t="60734" x="5759450" y="5343525"/>
          <p14:tracePt t="60751" x="5630863" y="5314950"/>
          <p14:tracePt t="60768" x="5445125" y="5286375"/>
          <p14:tracePt t="60784" x="5159375" y="5272088"/>
          <p14:tracePt t="60801" x="4987925" y="5272088"/>
          <p14:tracePt t="60818" x="4816475" y="5272088"/>
          <p14:tracePt t="60834" x="4659313" y="5272088"/>
          <p14:tracePt t="60851" x="4516438" y="5272088"/>
          <p14:tracePt t="60868" x="4402138" y="5272088"/>
          <p14:tracePt t="60884" x="4259263" y="5272088"/>
          <p14:tracePt t="60901" x="4130675" y="5272088"/>
          <p14:tracePt t="60917" x="4030663" y="5272088"/>
          <p14:tracePt t="60934" x="3959225" y="5272088"/>
          <p14:tracePt t="60951" x="3873500" y="5300663"/>
          <p14:tracePt t="60967" x="3802063" y="5314950"/>
          <p14:tracePt t="60984" x="3702050" y="5357813"/>
          <p14:tracePt t="61001" x="3673475" y="5372100"/>
          <p14:tracePt t="61018" x="3616325" y="5400675"/>
          <p14:tracePt t="61034" x="3587750" y="5414963"/>
          <p14:tracePt t="61051" x="3573463" y="5429250"/>
          <p14:tracePt t="61068" x="3544888" y="5457825"/>
          <p14:tracePt t="61084" x="3530600" y="5500688"/>
          <p14:tracePt t="61101" x="3502025" y="5543550"/>
          <p14:tracePt t="61117" x="3487738" y="5572125"/>
          <p14:tracePt t="61134" x="3487738" y="5629275"/>
          <p14:tracePt t="61151" x="3487738" y="5686425"/>
          <p14:tracePt t="61167" x="3487738" y="5743575"/>
          <p14:tracePt t="61184" x="3487738" y="5843588"/>
          <p14:tracePt t="61201" x="3487738" y="5915025"/>
          <p14:tracePt t="61217" x="3516313" y="5972175"/>
          <p14:tracePt t="61234" x="3530600" y="6015038"/>
          <p14:tracePt t="61251" x="3559175" y="6057900"/>
          <p14:tracePt t="61267" x="3587750" y="6072188"/>
          <p14:tracePt t="61284" x="3616325" y="6100763"/>
          <p14:tracePt t="61301" x="3630613" y="6100763"/>
          <p14:tracePt t="61318" x="3659188" y="6115050"/>
          <p14:tracePt t="61334" x="3702050" y="6129338"/>
          <p14:tracePt t="61351" x="3787775" y="6129338"/>
          <p14:tracePt t="61368" x="3959225" y="6129338"/>
          <p14:tracePt t="61384" x="4302125" y="6129338"/>
          <p14:tracePt t="61401" x="4530725" y="6129338"/>
          <p14:tracePt t="61418" x="4802188" y="6129338"/>
          <p14:tracePt t="61434" x="5059363" y="6129338"/>
          <p14:tracePt t="61451" x="5330825" y="6129338"/>
          <p14:tracePt t="61467" x="5588000" y="6100763"/>
          <p14:tracePt t="61484" x="5816600" y="6043613"/>
          <p14:tracePt t="61501" x="6045200" y="5972175"/>
          <p14:tracePt t="61517" x="6203950" y="5900738"/>
          <p14:tracePt t="61534" x="6289675" y="5872163"/>
          <p14:tracePt t="61551" x="6318250" y="5843588"/>
          <p14:tracePt t="61567" x="6318250" y="5829300"/>
          <p14:tracePt t="61584" x="6318250" y="5772150"/>
          <p14:tracePt t="61601" x="6318250" y="5715000"/>
          <p14:tracePt t="61617" x="6289675" y="5672138"/>
          <p14:tracePt t="61634" x="6189663" y="5600700"/>
          <p14:tracePt t="61651" x="6002338" y="5514975"/>
          <p14:tracePt t="61667" x="5773738" y="5443538"/>
          <p14:tracePt t="61684" x="5502275" y="5372100"/>
          <p14:tracePt t="61701" x="5216525" y="5357813"/>
          <p14:tracePt t="61717" x="4959350" y="5357813"/>
          <p14:tracePt t="61734" x="4730750" y="5386388"/>
          <p14:tracePt t="61751" x="4545013" y="5500688"/>
          <p14:tracePt t="61768" x="4387850" y="5686425"/>
          <p14:tracePt t="61768" x="4344988" y="5757863"/>
          <p14:tracePt t="61784" x="4287838" y="5872163"/>
          <p14:tracePt t="61801" x="4244975" y="5943600"/>
          <p14:tracePt t="61818" x="4230688" y="5986463"/>
          <p14:tracePt t="61835" x="4230688" y="6015038"/>
          <p14:tracePt t="61851" x="4230688" y="6029325"/>
          <p14:tracePt t="61867" x="4230688" y="6057900"/>
          <p14:tracePt t="61884" x="4244975" y="6072188"/>
          <p14:tracePt t="61901" x="4287838" y="6086475"/>
          <p14:tracePt t="61917" x="4330700" y="6100763"/>
          <p14:tracePt t="61934" x="4373563" y="6115050"/>
          <p14:tracePt t="61951" x="4430713" y="6129338"/>
          <p14:tracePt t="61967" x="4516438" y="6129338"/>
          <p14:tracePt t="61984" x="4645025" y="6129338"/>
          <p14:tracePt t="62001" x="4730750" y="6100763"/>
          <p14:tracePt t="62018" x="4802188" y="6072188"/>
          <p14:tracePt t="62034" x="4873625" y="6029325"/>
          <p14:tracePt t="62051" x="4930775" y="5986463"/>
          <p14:tracePt t="62067" x="4945063" y="5972175"/>
          <p14:tracePt t="62084" x="4959350" y="5972175"/>
          <p14:tracePt t="62101" x="4973638" y="5957888"/>
          <p14:tracePt t="62117" x="4987925" y="5943600"/>
          <p14:tracePt t="62296" x="5002213" y="5943600"/>
          <p14:tracePt t="62313" x="5016500" y="5943600"/>
          <p14:tracePt t="62320" x="5030788" y="5943600"/>
          <p14:tracePt t="62328" x="5087938" y="5972175"/>
          <p14:tracePt t="62336" x="5173663" y="6015038"/>
          <p14:tracePt t="62351" x="5287963" y="6043613"/>
          <p14:tracePt t="62367" x="5530850" y="6100763"/>
          <p14:tracePt t="62384" x="5902325" y="6172200"/>
          <p14:tracePt t="62401" x="6088063" y="6215063"/>
          <p14:tracePt t="62417" x="6161088" y="6229350"/>
          <p14:tracePt t="62434" x="6175375" y="6229350"/>
          <p14:tracePt t="62560" x="6175375" y="6215063"/>
          <p14:tracePt t="62577" x="6175375" y="6200775"/>
          <p14:tracePt t="62593" x="6161088" y="6186488"/>
          <p14:tracePt t="62624" x="6161088" y="6172200"/>
          <p14:tracePt t="62632" x="6146800" y="6172200"/>
          <p14:tracePt t="62656" x="6146800" y="6157913"/>
          <p14:tracePt t="62672" x="6132513" y="6157913"/>
          <p14:tracePt t="62688" x="6118225" y="6157913"/>
          <p14:tracePt t="62704" x="6118225" y="6143625"/>
          <p14:tracePt t="62720" x="6118225" y="6129338"/>
          <p14:tracePt t="62736" x="6103938" y="6129338"/>
          <p14:tracePt t="62744" x="6103938" y="6115050"/>
          <p14:tracePt t="62752" x="6088063" y="6115050"/>
          <p14:tracePt t="62768" x="6088063" y="6100763"/>
          <p14:tracePt t="62784" x="6059488" y="6072188"/>
          <p14:tracePt t="62801" x="6030913" y="6029325"/>
          <p14:tracePt t="62817" x="6002338" y="6000750"/>
          <p14:tracePt t="62834" x="5959475" y="5957888"/>
          <p14:tracePt t="62851" x="5902325" y="5915025"/>
          <p14:tracePt t="62868" x="5859463" y="5857875"/>
          <p14:tracePt t="62884" x="5788025" y="5829300"/>
          <p14:tracePt t="62901" x="5745163" y="5800725"/>
          <p14:tracePt t="62917" x="5702300" y="5800725"/>
          <p14:tracePt t="62934" x="5630863" y="5772150"/>
          <p14:tracePt t="62951" x="5588000" y="5757863"/>
          <p14:tracePt t="62967" x="5545138" y="5729288"/>
          <p14:tracePt t="62984" x="5516563" y="5729288"/>
          <p14:tracePt t="63056" x="5516563" y="5757863"/>
          <p14:tracePt t="63064" x="5516563" y="5772150"/>
          <p14:tracePt t="63072" x="5516563" y="5800725"/>
          <p14:tracePt t="63084" x="5516563" y="5843588"/>
          <p14:tracePt t="63101" x="5545138" y="5929313"/>
          <p14:tracePt t="63117" x="5545138" y="6000750"/>
          <p14:tracePt t="63134" x="5573713" y="6043613"/>
          <p14:tracePt t="63151" x="5588000" y="6072188"/>
          <p14:tracePt t="63167" x="5588000" y="6100763"/>
          <p14:tracePt t="63184" x="5602288" y="6115050"/>
          <p14:tracePt t="63216" x="5602288" y="6129338"/>
          <p14:tracePt t="63264" x="5602288" y="6143625"/>
          <p14:tracePt t="63288" x="5602288" y="6157913"/>
          <p14:tracePt t="63296" x="5588000" y="6157913"/>
          <p14:tracePt t="63304" x="5573713" y="6172200"/>
          <p14:tracePt t="63317" x="5559425" y="6172200"/>
          <p14:tracePt t="63334" x="5516563" y="6172200"/>
          <p14:tracePt t="63351" x="5445125" y="6172200"/>
          <p14:tracePt t="63367" x="5330825" y="6172200"/>
          <p14:tracePt t="63384" x="5002213" y="6215063"/>
          <p14:tracePt t="63401" x="4745038" y="6272213"/>
          <p14:tracePt t="63417" x="4430713" y="6357938"/>
          <p14:tracePt t="63434" x="4130675" y="6443663"/>
          <p14:tracePt t="63451" x="3830638" y="6529388"/>
          <p14:tracePt t="63468" x="3573463" y="6586538"/>
          <p14:tracePt t="63484" x="3373438" y="6600825"/>
          <p14:tracePt t="63501" x="3273425" y="6615113"/>
          <p14:tracePt t="63517" x="3201988" y="6615113"/>
          <p14:tracePt t="63534" x="3130550" y="6615113"/>
          <p14:tracePt t="63551" x="3087688" y="6615113"/>
          <p14:tracePt t="63568" x="3030538" y="6615113"/>
          <p14:tracePt t="63568" x="3001963" y="6615113"/>
          <p14:tracePt t="63584" x="2930525" y="6615113"/>
          <p14:tracePt t="63601" x="2844800" y="6615113"/>
          <p14:tracePt t="63617" x="2759075" y="6629400"/>
          <p14:tracePt t="63634" x="2673350" y="6629400"/>
          <p14:tracePt t="63651" x="2616200" y="6629400"/>
          <p14:tracePt t="63667" x="2544763" y="6629400"/>
          <p14:tracePt t="63684" x="2487613" y="6629400"/>
          <p14:tracePt t="63701" x="2416175" y="6629400"/>
          <p14:tracePt t="63717" x="2344738" y="6629400"/>
          <p14:tracePt t="63734" x="2273300" y="6629400"/>
          <p14:tracePt t="63751" x="2230438" y="6629400"/>
          <p14:tracePt t="63767" x="2187575" y="6629400"/>
          <p14:tracePt t="63768" x="2173288" y="6629400"/>
          <p14:tracePt t="63784" x="2144713" y="6629400"/>
          <p14:tracePt t="63801" x="2116138" y="6615113"/>
          <p14:tracePt t="63817" x="2101850" y="6600825"/>
          <p14:tracePt t="63834" x="2087563" y="6600825"/>
          <p14:tracePt t="63851" x="2087563" y="6586538"/>
          <p14:tracePt t="63872" x="2073275" y="6586538"/>
          <p14:tracePt t="64056" x="2058988" y="6586538"/>
          <p14:tracePt t="64064" x="2058988" y="6572250"/>
          <p14:tracePt t="64129" x="2058988" y="6557963"/>
          <p14:tracePt t="64152" x="2044700" y="6543675"/>
          <p14:tracePt t="64168" x="2028825" y="6543675"/>
          <p14:tracePt t="64176" x="2028825" y="6529388"/>
          <p14:tracePt t="64184" x="2014538" y="6529388"/>
          <p14:tracePt t="64201" x="2014538" y="6515100"/>
          <p14:tracePt t="64217" x="2014538" y="6486525"/>
          <p14:tracePt t="64234" x="2014538" y="6457950"/>
          <p14:tracePt t="64251" x="2014538" y="6429375"/>
          <p14:tracePt t="64267" x="2014538" y="6386513"/>
          <p14:tracePt t="64284" x="2014538" y="6329363"/>
          <p14:tracePt t="64301" x="2014538" y="6257925"/>
          <p14:tracePt t="64317" x="2073275" y="6143625"/>
          <p14:tracePt t="64334" x="2187575" y="5986463"/>
          <p14:tracePt t="64351" x="2330450" y="5843588"/>
          <p14:tracePt t="64367" x="2473325" y="5715000"/>
          <p14:tracePt t="64368" x="2544763" y="5686425"/>
          <p14:tracePt t="64384" x="2716213" y="5600700"/>
          <p14:tracePt t="64401" x="2859088" y="5557838"/>
          <p14:tracePt t="64417" x="2944813" y="5543550"/>
          <p14:tracePt t="64434" x="3001963" y="5543550"/>
          <p14:tracePt t="64451" x="3059113" y="5543550"/>
          <p14:tracePt t="64467" x="3130550" y="5557838"/>
          <p14:tracePt t="64484" x="3216275" y="5614988"/>
          <p14:tracePt t="64501" x="3273425" y="5657850"/>
          <p14:tracePt t="64517" x="3330575" y="5700713"/>
          <p14:tracePt t="64534" x="3373438" y="5757863"/>
          <p14:tracePt t="64551" x="3402013" y="5815013"/>
          <p14:tracePt t="64567" x="3416300" y="5872163"/>
          <p14:tracePt t="64584" x="3430588" y="5957888"/>
          <p14:tracePt t="64601" x="3430588" y="6043613"/>
          <p14:tracePt t="64617" x="3430588" y="6100763"/>
          <p14:tracePt t="64634" x="3430588" y="6143625"/>
          <p14:tracePt t="64651" x="3430588" y="6157913"/>
          <p14:tracePt t="64667" x="3416300" y="6186488"/>
          <p14:tracePt t="64704" x="3416300" y="6200775"/>
          <p14:tracePt t="64736" x="3416300" y="6215063"/>
          <p14:tracePt t="64768" x="3444875" y="6215063"/>
          <p14:tracePt t="64776" x="3473450" y="6215063"/>
          <p14:tracePt t="64784" x="3544888" y="6215063"/>
          <p14:tracePt t="64801" x="3759200" y="6215063"/>
          <p14:tracePt t="64817" x="4044950" y="6200775"/>
          <p14:tracePt t="64834" x="4387850" y="6115050"/>
          <p14:tracePt t="64851" x="4759325" y="5986463"/>
          <p14:tracePt t="64867" x="5016500" y="5872163"/>
          <p14:tracePt t="64884" x="5159375" y="5786438"/>
          <p14:tracePt t="64901" x="5187950" y="5757863"/>
          <p14:tracePt t="65104" x="5187950" y="5743575"/>
          <p14:tracePt t="65112" x="5187950" y="5729288"/>
          <p14:tracePt t="65120" x="5187950" y="5700713"/>
          <p14:tracePt t="65134" x="5202238" y="5672138"/>
          <p14:tracePt t="65151" x="5202238" y="5629275"/>
          <p14:tracePt t="65184" x="5187950" y="5629275"/>
          <p14:tracePt t="65192" x="5159375" y="5629275"/>
          <p14:tracePt t="65200" x="5087938" y="5643563"/>
          <p14:tracePt t="65217" x="4845050" y="5772150"/>
          <p14:tracePt t="65234" x="4587875" y="5886450"/>
          <p14:tracePt t="65251" x="4473575" y="5943600"/>
          <p14:tracePt t="65268" x="4445000" y="5943600"/>
          <p14:tracePt t="65296" x="4445000" y="5929313"/>
          <p14:tracePt t="65304" x="4473575" y="5900738"/>
          <p14:tracePt t="65317" x="4516438" y="5843588"/>
          <p14:tracePt t="65334" x="4673600" y="5700713"/>
          <p14:tracePt t="65350" x="4816475" y="5586413"/>
          <p14:tracePt t="65367" x="4916488" y="5514975"/>
          <p14:tracePt t="65384" x="4945063" y="5486400"/>
          <p14:tracePt t="65440" x="4945063" y="5514975"/>
          <p14:tracePt t="65448" x="4930775" y="5572125"/>
          <p14:tracePt t="65457" x="4902200" y="5643563"/>
          <p14:tracePt t="65467" x="4859338" y="5743575"/>
          <p14:tracePt t="65484" x="4730750" y="5957888"/>
          <p14:tracePt t="65501" x="4573588" y="6172200"/>
          <p14:tracePt t="65517" x="4344988" y="6343650"/>
          <p14:tracePt t="65534" x="4073525" y="6443663"/>
          <p14:tracePt t="65550" x="3787775" y="6472238"/>
          <p14:tracePt t="65567" x="3487738" y="6443663"/>
          <p14:tracePt t="65584" x="3087688" y="6272213"/>
          <p14:tracePt t="65600" x="2816225" y="6100763"/>
          <p14:tracePt t="65617" x="2559050" y="5943600"/>
          <p14:tracePt t="65634" x="2430463" y="5872163"/>
          <p14:tracePt t="65651" x="2359025" y="5843588"/>
          <p14:tracePt t="65667" x="2287588" y="5843588"/>
          <p14:tracePt t="65684" x="2173288" y="5843588"/>
          <p14:tracePt t="65701" x="2000250" y="5857875"/>
          <p14:tracePt t="65718" x="1757363" y="5957888"/>
          <p14:tracePt t="65734" x="1485900" y="6043613"/>
          <p14:tracePt t="65751" x="1243013" y="6129338"/>
          <p14:tracePt t="65768" x="1100138" y="6186488"/>
          <p14:tracePt t="65768" x="1071563" y="6200775"/>
          <p14:tracePt t="65784" x="1057275" y="6200775"/>
          <p14:tracePt t="65801" x="1042988" y="6200775"/>
          <p14:tracePt t="65920" x="1028700" y="6200775"/>
          <p14:tracePt t="65936" x="1014413" y="6200775"/>
          <p14:tracePt t="65944" x="985838" y="6200775"/>
          <p14:tracePt t="65952" x="942975" y="6200775"/>
          <p14:tracePt t="65967" x="885825" y="6200775"/>
          <p14:tracePt t="65984" x="671513" y="6229350"/>
          <p14:tracePt t="66001" x="528638" y="6272213"/>
          <p14:tracePt t="66017" x="400050" y="6315075"/>
          <p14:tracePt t="66034" x="300038" y="6357938"/>
          <p14:tracePt t="66051" x="228600" y="6386513"/>
          <p14:tracePt t="66067" x="171450" y="6400800"/>
          <p14:tracePt t="66084" x="157163" y="6415088"/>
          <p14:tracePt t="66144" x="157163" y="6429375"/>
          <p14:tracePt t="66280" x="157163" y="6443663"/>
          <p14:tracePt t="66288" x="171450" y="6443663"/>
          <p14:tracePt t="66296" x="185738" y="6443663"/>
          <p14:tracePt t="66312" x="200025" y="6443663"/>
          <p14:tracePt t="66320" x="200025" y="6457950"/>
          <p14:tracePt t="66334" x="228600" y="6457950"/>
          <p14:tracePt t="66350" x="257175" y="6472238"/>
          <p14:tracePt t="66367" x="314325" y="6500813"/>
          <p14:tracePt t="66384" x="414338" y="6515100"/>
          <p14:tracePt t="66401" x="500063" y="6515100"/>
          <p14:tracePt t="66417" x="642938" y="6515100"/>
          <p14:tracePt t="66434" x="785813" y="6515100"/>
          <p14:tracePt t="66450" x="971550" y="6515100"/>
          <p14:tracePt t="66467" x="1143000" y="6515100"/>
          <p14:tracePt t="66484" x="1328738" y="6515100"/>
          <p14:tracePt t="66501" x="1500188" y="6515100"/>
          <p14:tracePt t="66517" x="1685925" y="6515100"/>
          <p14:tracePt t="66534" x="1871663" y="6515100"/>
          <p14:tracePt t="66550" x="2087563" y="6515100"/>
          <p14:tracePt t="66567" x="2316163" y="6515100"/>
          <p14:tracePt t="66584" x="2616200" y="6515100"/>
          <p14:tracePt t="66601" x="2830513" y="6515100"/>
          <p14:tracePt t="66617" x="3044825" y="6515100"/>
          <p14:tracePt t="66634" x="3201988" y="6515100"/>
          <p14:tracePt t="66651" x="3316288" y="6515100"/>
          <p14:tracePt t="66667" x="3402013" y="6515100"/>
          <p14:tracePt t="66684" x="3473450" y="6515100"/>
          <p14:tracePt t="66700" x="3530600" y="6515100"/>
          <p14:tracePt t="66717" x="3559175" y="6515100"/>
          <p14:tracePt t="66734" x="3587750" y="6515100"/>
          <p14:tracePt t="66750" x="3616325" y="6515100"/>
          <p14:tracePt t="66767" x="3630613" y="6515100"/>
          <p14:tracePt t="66784" x="3659188" y="6515100"/>
          <p14:tracePt t="66816" x="3673475" y="6515100"/>
          <p14:tracePt t="66872" x="3687763" y="6515100"/>
          <p14:tracePt t="66896" x="3702050" y="6515100"/>
          <p14:tracePt t="66904" x="3716338" y="6515100"/>
          <p14:tracePt t="66917" x="3716338" y="6500813"/>
          <p14:tracePt t="66934" x="3730625" y="6500813"/>
          <p14:tracePt t="66950" x="3744913" y="6500813"/>
          <p14:tracePt t="66967" x="3759200" y="6500813"/>
          <p14:tracePt t="66984" x="3773488" y="6500813"/>
          <p14:tracePt t="67000" x="3802063" y="6500813"/>
          <p14:tracePt t="67017" x="3830638" y="6486525"/>
          <p14:tracePt t="67034" x="3844925" y="6486525"/>
          <p14:tracePt t="67051" x="3902075" y="6457950"/>
          <p14:tracePt t="67067" x="3959225" y="6429375"/>
          <p14:tracePt t="67084" x="4030663" y="6415088"/>
          <p14:tracePt t="67101" x="4087813" y="6372225"/>
          <p14:tracePt t="67117" x="4130675" y="6357938"/>
          <p14:tracePt t="67134" x="4159250" y="6357938"/>
          <p14:tracePt t="67150" x="4173538" y="6343650"/>
          <p14:tracePt t="67216" x="4173538" y="6329363"/>
          <p14:tracePt t="67224" x="4159250" y="6329363"/>
          <p14:tracePt t="67234" x="4130675" y="6315075"/>
          <p14:tracePt t="67250" x="3973513" y="6243638"/>
          <p14:tracePt t="67267" x="3702050" y="6157913"/>
          <p14:tracePt t="67284" x="3330575" y="6072188"/>
          <p14:tracePt t="67300" x="2930525" y="6057900"/>
          <p14:tracePt t="67317" x="2573338" y="6057900"/>
          <p14:tracePt t="67334" x="2259013" y="6057900"/>
          <p14:tracePt t="67350" x="2028825" y="6057900"/>
          <p14:tracePt t="67367" x="1871663" y="6057900"/>
          <p14:tracePt t="67384" x="1700213" y="6086475"/>
          <p14:tracePt t="67400" x="1585913" y="6115050"/>
          <p14:tracePt t="67417" x="1514475" y="6157913"/>
          <p14:tracePt t="67434" x="1414463" y="6200775"/>
          <p14:tracePt t="67450" x="1343025" y="6229350"/>
          <p14:tracePt t="67467" x="1271588" y="6257925"/>
          <p14:tracePt t="67484" x="1228725" y="6286500"/>
          <p14:tracePt t="67500" x="1185863" y="6315075"/>
          <p14:tracePt t="67517" x="1143000" y="6386513"/>
          <p14:tracePt t="67534" x="1114425" y="6443663"/>
          <p14:tracePt t="67550" x="1085850" y="6515100"/>
          <p14:tracePt t="67567" x="1085850" y="6557963"/>
          <p14:tracePt t="67584" x="1085850" y="6600825"/>
          <p14:tracePt t="67601" x="1085850" y="6615113"/>
          <p14:tracePt t="67617" x="1100138" y="6643688"/>
          <p14:tracePt t="67634" x="1143000" y="6657975"/>
          <p14:tracePt t="67651" x="1171575" y="6672263"/>
          <p14:tracePt t="67667" x="1257300" y="6700838"/>
          <p14:tracePt t="67684" x="1385888" y="6729413"/>
          <p14:tracePt t="67700" x="1543050" y="6729413"/>
          <p14:tracePt t="67717" x="1771650" y="6729413"/>
          <p14:tracePt t="67734" x="2044700" y="6729413"/>
          <p14:tracePt t="67750" x="2301875" y="6729413"/>
          <p14:tracePt t="67767" x="2516188" y="6729413"/>
          <p14:tracePt t="67768" x="2587625" y="6729413"/>
          <p14:tracePt t="67784" x="2716213" y="6729413"/>
          <p14:tracePt t="67801" x="2759075" y="6729413"/>
          <p14:tracePt t="67817" x="2773363" y="6729413"/>
          <p14:tracePt t="67936" x="2787650" y="6729413"/>
          <p14:tracePt t="67960" x="2801938" y="6729413"/>
          <p14:tracePt t="67976" x="2816225" y="6729413"/>
          <p14:tracePt t="67992" x="2830513" y="6729413"/>
          <p14:tracePt t="68000" x="2844800" y="6715125"/>
          <p14:tracePt t="68008" x="2873375" y="6715125"/>
          <p14:tracePt t="68017" x="2930525" y="6672263"/>
          <p14:tracePt t="68034" x="3016250" y="6600825"/>
          <p14:tracePt t="68050" x="3087688" y="6515100"/>
          <p14:tracePt t="68067" x="3187700" y="6400800"/>
          <p14:tracePt t="68084" x="3244850" y="6300788"/>
          <p14:tracePt t="68100" x="3287713" y="6215063"/>
          <p14:tracePt t="68117" x="3316288" y="6129338"/>
          <p14:tracePt t="68134" x="3330575" y="6072188"/>
          <p14:tracePt t="68150" x="3344863" y="6043613"/>
          <p14:tracePt t="68248" x="3316288" y="6043613"/>
          <p14:tracePt t="68256" x="3273425" y="6043613"/>
          <p14:tracePt t="68264" x="3187700" y="6043613"/>
          <p14:tracePt t="68272" x="3116263" y="6043613"/>
          <p14:tracePt t="68284" x="3030538" y="6057900"/>
          <p14:tracePt t="68300" x="2873375" y="6057900"/>
          <p14:tracePt t="68317" x="2730500" y="6029325"/>
          <p14:tracePt t="68334" x="2630488" y="5972175"/>
          <p14:tracePt t="68350" x="2587625" y="5900738"/>
          <p14:tracePt t="68367" x="2530475" y="5800725"/>
          <p14:tracePt t="68384" x="2501900" y="5572125"/>
          <p14:tracePt t="68400" x="2501900" y="5457825"/>
          <p14:tracePt t="68417" x="2530475" y="5343525"/>
          <p14:tracePt t="68434" x="2616200" y="5243513"/>
          <p14:tracePt t="68450" x="2716213" y="5172075"/>
          <p14:tracePt t="68467" x="2801938" y="5114925"/>
          <p14:tracePt t="68484" x="2859088" y="5072063"/>
          <p14:tracePt t="68500" x="2901950" y="5043488"/>
          <p14:tracePt t="68517" x="2916238" y="5014913"/>
          <p14:tracePt t="68534" x="2930525" y="5000625"/>
          <p14:tracePt t="68550" x="2930525" y="4986338"/>
          <p14:tracePt t="68567" x="2930525" y="4957763"/>
          <p14:tracePt t="68584" x="2873375" y="4872038"/>
          <p14:tracePt t="68600" x="2801938" y="4814888"/>
          <p14:tracePt t="68617" x="2759075" y="4772025"/>
          <p14:tracePt t="68634" x="2716213" y="4743450"/>
          <p14:tracePt t="68650" x="2701925" y="4729163"/>
          <p14:tracePt t="68667" x="2687638" y="4729163"/>
          <p14:tracePt t="68684" x="2687638" y="4714875"/>
          <p14:tracePt t="68816" x="2687638" y="4700588"/>
          <p14:tracePt t="68824" x="2716213" y="4700588"/>
          <p14:tracePt t="68834" x="2744788" y="4686300"/>
          <p14:tracePt t="68850" x="2844800" y="4672013"/>
          <p14:tracePt t="68867" x="2944813" y="4672013"/>
          <p14:tracePt t="68884" x="3030538" y="4672013"/>
          <p14:tracePt t="68900" x="3073400" y="4672013"/>
          <p14:tracePt t="68917" x="3087688" y="4672013"/>
          <p14:tracePt t="69000" x="3073400" y="4672013"/>
          <p14:tracePt t="69016" x="3059113" y="4672013"/>
          <p14:tracePt t="69024" x="3016250" y="4643438"/>
          <p14:tracePt t="69034" x="2959100" y="4614863"/>
          <p14:tracePt t="69051" x="2801938" y="4572000"/>
          <p14:tracePt t="69067" x="2587625" y="4500563"/>
          <p14:tracePt t="69084" x="2387600" y="4443413"/>
          <p14:tracePt t="69100" x="2244725" y="4414838"/>
          <p14:tracePt t="69117" x="2144713" y="4414838"/>
          <p14:tracePt t="69134" x="2028825" y="4429125"/>
          <p14:tracePt t="69150" x="1857375" y="4543425"/>
          <p14:tracePt t="69167" x="1628775" y="4714875"/>
          <p14:tracePt t="69184" x="1228725" y="5000625"/>
          <p14:tracePt t="69200" x="971550" y="5143500"/>
          <p14:tracePt t="69217" x="785813" y="5214938"/>
          <p14:tracePt t="69234" x="685800" y="5243513"/>
          <p14:tracePt t="69250" x="671513" y="5243513"/>
          <p14:tracePt t="69296" x="671513" y="5257800"/>
          <p14:tracePt t="69312" x="671513" y="5272088"/>
          <p14:tracePt t="69320" x="685800" y="5286375"/>
          <p14:tracePt t="69328" x="714375" y="5314950"/>
          <p14:tracePt t="69336" x="757238" y="5357813"/>
          <p14:tracePt t="69350" x="842963" y="5414963"/>
          <p14:tracePt t="69367" x="1128713" y="5543550"/>
          <p14:tracePt t="69384" x="1800225" y="5757863"/>
          <p14:tracePt t="69401" x="2373313" y="5872163"/>
          <p14:tracePt t="69417" x="2873375" y="5957888"/>
          <p14:tracePt t="69434" x="3244850" y="5972175"/>
          <p14:tracePt t="69450" x="3473450" y="5972175"/>
          <p14:tracePt t="69467" x="3587750" y="5972175"/>
          <p14:tracePt t="69484" x="3630613" y="5972175"/>
          <p14:tracePt t="69500" x="3659188" y="5972175"/>
          <p14:tracePt t="69517" x="3673475" y="5972175"/>
          <p14:tracePt t="69568" x="3687763" y="5972175"/>
          <p14:tracePt t="69584" x="3702050" y="5957888"/>
          <p14:tracePt t="69592" x="3730625" y="5915025"/>
          <p14:tracePt t="69600" x="3773488" y="5843588"/>
          <p14:tracePt t="69617" x="3916363" y="5614988"/>
          <p14:tracePt t="69634" x="4087813" y="5314950"/>
          <p14:tracePt t="69651" x="4273550" y="5029200"/>
          <p14:tracePt t="69667" x="4459288" y="4800600"/>
          <p14:tracePt t="69684" x="4587875" y="4629150"/>
          <p14:tracePt t="69701" x="4659313" y="4529138"/>
          <p14:tracePt t="69717" x="4687888" y="4500563"/>
          <p14:tracePt t="69734" x="4702175" y="4486275"/>
          <p14:tracePt t="69792" x="4687888" y="4486275"/>
          <p14:tracePt t="69912" x="4687888" y="4471988"/>
          <p14:tracePt t="69920" x="4687888" y="4457700"/>
          <p14:tracePt t="69928" x="4687888" y="4443413"/>
          <p14:tracePt t="69936" x="4687888" y="4429125"/>
          <p14:tracePt t="69950" x="4687888" y="4414838"/>
          <p14:tracePt t="69967" x="4687888" y="4400550"/>
          <p14:tracePt t="71208" x="4687888" y="4414838"/>
          <p14:tracePt t="71216" x="4673600" y="4414838"/>
          <p14:tracePt t="71240" x="4673600" y="4429125"/>
          <p14:tracePt t="71248" x="4659313" y="4429125"/>
          <p14:tracePt t="71256" x="4645025" y="4429125"/>
          <p14:tracePt t="71288" x="4645025" y="4443413"/>
          <p14:tracePt t="71304" x="4630738" y="4443413"/>
          <p14:tracePt t="71328" x="4630738" y="4457700"/>
          <p14:tracePt t="71336" x="4616450" y="4457700"/>
          <p14:tracePt t="71344" x="4616450" y="4471988"/>
          <p14:tracePt t="71360" x="4616450" y="4486275"/>
          <p14:tracePt t="71368" x="4616450" y="4500563"/>
          <p14:tracePt t="71384" x="4587875" y="4543425"/>
          <p14:tracePt t="71400" x="4573588" y="4572000"/>
          <p14:tracePt t="71417" x="4559300" y="4600575"/>
          <p14:tracePt t="71434" x="4559300" y="4614863"/>
          <p14:tracePt t="71648" x="4559300" y="4600575"/>
          <p14:tracePt t="71664" x="4559300" y="4586288"/>
          <p14:tracePt t="71712" x="4573588" y="4586288"/>
          <p14:tracePt t="71720" x="4573588" y="4572000"/>
          <p14:tracePt t="71792" x="4587875" y="4572000"/>
          <p14:tracePt t="71856" x="4602163" y="4572000"/>
          <p14:tracePt t="71888" x="4602163" y="4557713"/>
          <p14:tracePt t="72160" x="4587875" y="4557713"/>
          <p14:tracePt t="72168" x="4573588" y="4557713"/>
          <p14:tracePt t="72176" x="4573588" y="4572000"/>
          <p14:tracePt t="72192" x="4573588" y="4586288"/>
          <p14:tracePt t="72208" x="4573588" y="4600575"/>
          <p14:tracePt t="72224" x="4559300" y="4600575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5A490-6E30-230D-4528-65C0619AF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0D476-5EAA-F456-D331-D8D036C84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Experimento 3: Generalización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B38E2D04-5D38-6AC8-EE20-E910751BA995}"/>
                  </a:ext>
                </a:extLst>
              </p:cNvPr>
              <p:cNvSpPr txBox="1"/>
              <p:nvPr/>
            </p:nvSpPr>
            <p:spPr>
              <a:xfrm>
                <a:off x="720790" y="1796692"/>
                <a:ext cx="4205140" cy="22631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Intento de regresión también en función de </a:t>
                </a:r>
                <a14:m>
                  <m:oMath xmlns:m="http://schemas.openxmlformats.org/officeDocument/2006/math">
                    <m:r>
                      <a:rPr lang="es-ES" sz="1600" i="1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endParaRPr lang="es-ES" sz="1600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Regresión simbólica con los valores  de M generados por la ecuación.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No se logran descripciones que dependan de </a:t>
                </a:r>
                <a14:m>
                  <m:oMath xmlns:m="http://schemas.openxmlformats.org/officeDocument/2006/math">
                    <m:r>
                      <a:rPr lang="es-ES" sz="1600" i="1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 sólo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s-ES" sz="1600" b="0" i="1" smtClean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B38E2D04-5D38-6AC8-EE20-E910751BA9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790" y="1796692"/>
                <a:ext cx="4205140" cy="2263120"/>
              </a:xfrm>
              <a:prstGeom prst="rect">
                <a:avLst/>
              </a:prstGeom>
              <a:blipFill>
                <a:blip r:embed="rId4"/>
                <a:stretch>
                  <a:fillRect l="-580" r="-1159" b="-2426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Elipse 14">
            <a:extLst>
              <a:ext uri="{FF2B5EF4-FFF2-40B4-BE49-F238E27FC236}">
                <a16:creationId xmlns:a16="http://schemas.microsoft.com/office/drawing/2014/main" id="{193AE9D0-1797-4FF0-8994-B3CF4ED1FCDA}"/>
              </a:ext>
            </a:extLst>
          </p:cNvPr>
          <p:cNvSpPr/>
          <p:nvPr/>
        </p:nvSpPr>
        <p:spPr>
          <a:xfrm rot="8779307">
            <a:off x="4340175" y="5329421"/>
            <a:ext cx="999556" cy="967505"/>
          </a:xfrm>
          <a:prstGeom prst="ellipse">
            <a:avLst/>
          </a:prstGeom>
          <a:solidFill>
            <a:schemeClr val="accent2">
              <a:lumMod val="20000"/>
              <a:lumOff val="80000"/>
              <a:alpha val="14118"/>
            </a:schemeClr>
          </a:solidFill>
          <a:ln w="76200">
            <a:solidFill>
              <a:schemeClr val="accent1">
                <a:lumMod val="60000"/>
                <a:lumOff val="40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A3A24907-0158-B8F1-A3C0-ACCF70C93C5D}"/>
              </a:ext>
            </a:extLst>
          </p:cNvPr>
          <p:cNvSpPr/>
          <p:nvPr/>
        </p:nvSpPr>
        <p:spPr>
          <a:xfrm rot="6692925">
            <a:off x="10793496" y="-529501"/>
            <a:ext cx="1115369" cy="2024199"/>
          </a:xfrm>
          <a:prstGeom prst="ellipse">
            <a:avLst/>
          </a:prstGeom>
          <a:solidFill>
            <a:schemeClr val="tx1">
              <a:lumMod val="95000"/>
              <a:alpha val="14118"/>
            </a:schemeClr>
          </a:solidFill>
          <a:ln w="76200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1DE4155B-0D6B-2A7A-CABA-7B85FE665417}"/>
                  </a:ext>
                </a:extLst>
              </p:cNvPr>
              <p:cNvSpPr txBox="1"/>
              <p:nvPr/>
            </p:nvSpPr>
            <p:spPr>
              <a:xfrm>
                <a:off x="1266550" y="4964122"/>
                <a:ext cx="2670796" cy="6476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sz="2000" i="1" smtClean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0.165 −</m:t>
                      </m:r>
                      <m:f>
                        <m:fPr>
                          <m:ctrlPr>
                            <a:rPr lang="sv-SE" sz="200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sv-SE" sz="200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2.24</m:t>
                          </m:r>
                          <m:d>
                            <m:dPr>
                              <m:ctrlPr>
                                <a:rPr lang="sv-SE" sz="200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sv-SE" sz="200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0.168 − </m:t>
                              </m:r>
                              <m:sSub>
                                <m:sSubPr>
                                  <m:ctrlP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  <m:sub>
                                  <m: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s-ES" sz="20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0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es-ES" sz="20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sv-SE" sz="2000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  <m:sub>
                                  <m: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sv-SE" sz="20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+ 0.38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s-ES" sz="2000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1DE4155B-0D6B-2A7A-CABA-7B85FE6654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6550" y="4964122"/>
                <a:ext cx="2670796" cy="6476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uadroTexto 5">
            <a:extLst>
              <a:ext uri="{FF2B5EF4-FFF2-40B4-BE49-F238E27FC236}">
                <a16:creationId xmlns:a16="http://schemas.microsoft.com/office/drawing/2014/main" id="{4D6B6D9F-51D4-AF0C-75F7-498A9D9F6FAE}"/>
              </a:ext>
            </a:extLst>
          </p:cNvPr>
          <p:cNvSpPr txBox="1"/>
          <p:nvPr/>
        </p:nvSpPr>
        <p:spPr>
          <a:xfrm>
            <a:off x="2036958" y="4478424"/>
            <a:ext cx="1566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Candidato 5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E9A8B9F-5F46-D6B1-312E-5578ABCE1B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81066" y="1938290"/>
            <a:ext cx="6340990" cy="423479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58301E6-2B26-5412-8121-5C33889B24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28601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477"/>
    </mc:Choice>
    <mc:Fallback>
      <p:transition spd="slow" advTm="724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6" x="4559300" y="4614863"/>
          <p14:tracePt t="72" x="4545013" y="4629150"/>
          <p14:tracePt t="96" x="4545013" y="4643438"/>
          <p14:tracePt t="104" x="4530725" y="4657725"/>
          <p14:tracePt t="120" x="4530725" y="4672013"/>
          <p14:tracePt t="136" x="4516438" y="4672013"/>
          <p14:tracePt t="384" x="4516438" y="4657725"/>
          <p14:tracePt t="392" x="4516438" y="4643438"/>
          <p14:tracePt t="400" x="4516438" y="4629150"/>
          <p14:tracePt t="414" x="4516438" y="4614863"/>
          <p14:tracePt t="430" x="4516438" y="4572000"/>
          <p14:tracePt t="447" x="4516438" y="4529138"/>
          <p14:tracePt t="464" x="4516438" y="4500563"/>
          <p14:tracePt t="481" x="4516438" y="4486275"/>
          <p14:tracePt t="497" x="4516438" y="4457700"/>
          <p14:tracePt t="514" x="4516438" y="4443413"/>
          <p14:tracePt t="530" x="4516438" y="4414838"/>
          <p14:tracePt t="547" x="4502150" y="4386263"/>
          <p14:tracePt t="564" x="4473575" y="4357688"/>
          <p14:tracePt t="581" x="4430713" y="4329113"/>
          <p14:tracePt t="597" x="4373563" y="4300538"/>
          <p14:tracePt t="614" x="4287838" y="4257675"/>
          <p14:tracePt t="630" x="4116388" y="4171950"/>
          <p14:tracePt t="647" x="3930650" y="4057650"/>
          <p14:tracePt t="664" x="3759200" y="3914775"/>
          <p14:tracePt t="681" x="3544888" y="3771900"/>
          <p14:tracePt t="697" x="3473450" y="3700463"/>
          <p14:tracePt t="714" x="3444875" y="3629025"/>
          <p14:tracePt t="731" x="3430588" y="3543300"/>
          <p14:tracePt t="747" x="3416300" y="3386138"/>
          <p14:tracePt t="764" x="3416300" y="3157538"/>
          <p14:tracePt t="780" x="3530600" y="2814638"/>
          <p14:tracePt t="797" x="3730625" y="2428875"/>
          <p14:tracePt t="814" x="3887788" y="2128838"/>
          <p14:tracePt t="831" x="3959225" y="1943100"/>
          <p14:tracePt t="848" x="4002088" y="1843088"/>
          <p14:tracePt t="849" x="4016375" y="1814513"/>
          <p14:tracePt t="864" x="4016375" y="1800225"/>
          <p14:tracePt t="14992" x="4016375" y="1814513"/>
          <p14:tracePt t="15008" x="4016375" y="1828800"/>
          <p14:tracePt t="15664" x="4016375" y="1843088"/>
          <p14:tracePt t="15800" x="4016375" y="1857375"/>
          <p14:tracePt t="15816" x="4016375" y="1871663"/>
          <p14:tracePt t="15824" x="4016375" y="1914525"/>
          <p14:tracePt t="15831" x="4016375" y="2000250"/>
          <p14:tracePt t="15847" x="4002088" y="2085975"/>
          <p14:tracePt t="15863" x="3973513" y="2271713"/>
          <p14:tracePt t="15864" x="3959225" y="2328863"/>
          <p14:tracePt t="15880" x="3916363" y="2443163"/>
          <p14:tracePt t="15896" x="3902075" y="2500313"/>
          <p14:tracePt t="15913" x="3887788" y="2528888"/>
          <p14:tracePt t="15930" x="3873500" y="2528888"/>
          <p14:tracePt t="29511" x="3873500" y="2543175"/>
          <p14:tracePt t="29535" x="3859213" y="2571750"/>
          <p14:tracePt t="29543" x="3844925" y="2586038"/>
          <p14:tracePt t="29551" x="3816350" y="2614613"/>
          <p14:tracePt t="29563" x="3787775" y="2657475"/>
          <p14:tracePt t="29579" x="3702050" y="2800350"/>
          <p14:tracePt t="29596" x="3573463" y="2971800"/>
          <p14:tracePt t="29612" x="3430588" y="3128963"/>
          <p14:tracePt t="29629" x="3287713" y="3257550"/>
          <p14:tracePt t="29646" x="3230563" y="3300413"/>
          <p14:tracePt t="29663" x="3187700" y="3314700"/>
          <p14:tracePt t="29664" x="3173413" y="3314700"/>
          <p14:tracePt t="29679" x="3130550" y="3328988"/>
          <p14:tracePt t="29695" x="3087688" y="3328988"/>
          <p14:tracePt t="29712" x="3030538" y="3314700"/>
          <p14:tracePt t="29729" x="2944813" y="3271838"/>
          <p14:tracePt t="29746" x="2844800" y="3214688"/>
          <p14:tracePt t="29762" x="2673350" y="3114675"/>
          <p14:tracePt t="29779" x="2473325" y="3014663"/>
          <p14:tracePt t="29796" x="2173288" y="2928938"/>
          <p14:tracePt t="29813" x="1828800" y="2900363"/>
          <p14:tracePt t="29829" x="1471613" y="2900363"/>
          <p14:tracePt t="29846" x="1157288" y="2900363"/>
          <p14:tracePt t="29862" x="900113" y="2900363"/>
          <p14:tracePt t="29863" x="785813" y="2900363"/>
          <p14:tracePt t="29879" x="642938" y="2900363"/>
          <p14:tracePt t="29896" x="542925" y="2886075"/>
          <p14:tracePt t="29912" x="500063" y="2886075"/>
          <p14:tracePt t="29929" x="471488" y="2886075"/>
          <p14:tracePt t="30079" x="471488" y="2914650"/>
          <p14:tracePt t="30087" x="471488" y="2943225"/>
          <p14:tracePt t="30096" x="471488" y="2986088"/>
          <p14:tracePt t="30112" x="500063" y="3071813"/>
          <p14:tracePt t="30129" x="514350" y="3143250"/>
          <p14:tracePt t="30146" x="542925" y="3200400"/>
          <p14:tracePt t="30162" x="557213" y="3243263"/>
          <p14:tracePt t="30179" x="571500" y="3243263"/>
          <p14:tracePt t="30196" x="571500" y="3257550"/>
          <p14:tracePt t="30212" x="585788" y="3257550"/>
          <p14:tracePt t="30229" x="600075" y="3257550"/>
          <p14:tracePt t="30246" x="614363" y="3257550"/>
          <p14:tracePt t="30262" x="628650" y="3257550"/>
          <p14:tracePt t="30279" x="642938" y="3271838"/>
          <p14:tracePt t="30296" x="685800" y="3286125"/>
          <p14:tracePt t="30312" x="728663" y="3286125"/>
          <p14:tracePt t="30329" x="800100" y="3300413"/>
          <p14:tracePt t="30346" x="857250" y="3328988"/>
          <p14:tracePt t="30363" x="957263" y="3357563"/>
          <p14:tracePt t="30379" x="1128713" y="3386138"/>
          <p14:tracePt t="30396" x="1343025" y="3414713"/>
          <p14:tracePt t="30412" x="1600200" y="3429000"/>
          <p14:tracePt t="30429" x="1814513" y="3457575"/>
          <p14:tracePt t="30446" x="2044700" y="3486150"/>
          <p14:tracePt t="30462" x="2230438" y="3486150"/>
          <p14:tracePt t="30463" x="2344738" y="3486150"/>
          <p14:tracePt t="30479" x="2544763" y="3486150"/>
          <p14:tracePt t="30496" x="2730500" y="3486150"/>
          <p14:tracePt t="30512" x="2944813" y="3486150"/>
          <p14:tracePt t="30529" x="3173413" y="3486150"/>
          <p14:tracePt t="30546" x="3387725" y="3486150"/>
          <p14:tracePt t="30562" x="3602038" y="3443288"/>
          <p14:tracePt t="30579" x="3844925" y="3400425"/>
          <p14:tracePt t="30596" x="4087813" y="3386138"/>
          <p14:tracePt t="30612" x="4373563" y="3386138"/>
          <p14:tracePt t="30629" x="4659313" y="3386138"/>
          <p14:tracePt t="30645" x="4945063" y="3386138"/>
          <p14:tracePt t="30662" x="5230813" y="3371850"/>
          <p14:tracePt t="30663" x="5345113" y="3357563"/>
          <p14:tracePt t="30679" x="5616575" y="3300413"/>
          <p14:tracePt t="30696" x="5845175" y="3214688"/>
          <p14:tracePt t="30712" x="6045200" y="3143250"/>
          <p14:tracePt t="30729" x="6246813" y="3071813"/>
          <p14:tracePt t="30746" x="6418263" y="3014663"/>
          <p14:tracePt t="30762" x="6546850" y="2943225"/>
          <p14:tracePt t="30779" x="6661150" y="2857500"/>
          <p14:tracePt t="30796" x="6732588" y="2800350"/>
          <p14:tracePt t="30812" x="6789738" y="2728913"/>
          <p14:tracePt t="30829" x="6804025" y="2671763"/>
          <p14:tracePt t="30845" x="6818313" y="2614613"/>
          <p14:tracePt t="30862" x="6818313" y="2557463"/>
          <p14:tracePt t="30879" x="6746875" y="2428875"/>
          <p14:tracePt t="30896" x="6675438" y="2328863"/>
          <p14:tracePt t="30912" x="6604000" y="2257425"/>
          <p14:tracePt t="30929" x="6546850" y="2214563"/>
          <p14:tracePt t="30946" x="6489700" y="2185988"/>
          <p14:tracePt t="30962" x="6432550" y="2171700"/>
          <p14:tracePt t="30979" x="6346825" y="2143125"/>
          <p14:tracePt t="30996" x="6203950" y="2114550"/>
          <p14:tracePt t="31012" x="6030913" y="2071688"/>
          <p14:tracePt t="31029" x="5788025" y="2043113"/>
          <p14:tracePt t="31046" x="5516563" y="2000250"/>
          <p14:tracePt t="31062" x="5230813" y="1943100"/>
          <p14:tracePt t="31079" x="4816475" y="1885950"/>
          <p14:tracePt t="31095" x="4573588" y="1885950"/>
          <p14:tracePt t="31112" x="4416425" y="1885950"/>
          <p14:tracePt t="31129" x="4302125" y="1885950"/>
          <p14:tracePt t="31146" x="4230688" y="1885950"/>
          <p14:tracePt t="31162" x="4144963" y="1900238"/>
          <p14:tracePt t="31179" x="4087813" y="1928813"/>
          <p14:tracePt t="31195" x="3987800" y="1985963"/>
          <p14:tracePt t="31212" x="3902075" y="2028825"/>
          <p14:tracePt t="31229" x="3802063" y="2071688"/>
          <p14:tracePt t="31246" x="3702050" y="2114550"/>
          <p14:tracePt t="31262" x="3602038" y="2157413"/>
          <p14:tracePt t="31279" x="3502025" y="2200275"/>
          <p14:tracePt t="31296" x="3430588" y="2228850"/>
          <p14:tracePt t="31312" x="3416300" y="2257425"/>
          <p14:tracePt t="31329" x="3402013" y="2271713"/>
          <p14:tracePt t="31351" x="3402013" y="2286000"/>
          <p14:tracePt t="31367" x="3402013" y="2314575"/>
          <p14:tracePt t="31383" x="3402013" y="2328863"/>
          <p14:tracePt t="31396" x="3402013" y="2357438"/>
          <p14:tracePt t="31412" x="3402013" y="2400300"/>
          <p14:tracePt t="31429" x="3402013" y="2457450"/>
          <p14:tracePt t="31446" x="3402013" y="2557463"/>
          <p14:tracePt t="31462" x="3416300" y="2643188"/>
          <p14:tracePt t="31463" x="3416300" y="2686050"/>
          <p14:tracePt t="31479" x="3430588" y="2743200"/>
          <p14:tracePt t="31496" x="3444875" y="2800350"/>
          <p14:tracePt t="31512" x="3473450" y="2843213"/>
          <p14:tracePt t="31529" x="3473450" y="2857500"/>
          <p14:tracePt t="31545" x="3487738" y="2886075"/>
          <p14:tracePt t="31623" x="3502025" y="2886075"/>
          <p14:tracePt t="31655" x="3502025" y="2871788"/>
          <p14:tracePt t="31663" x="3516313" y="2871788"/>
          <p14:tracePt t="31687" x="3516313" y="2857500"/>
          <p14:tracePt t="31695" x="3530600" y="2857500"/>
          <p14:tracePt t="31703" x="3544888" y="2857500"/>
          <p14:tracePt t="31735" x="3544888" y="2828925"/>
          <p14:tracePt t="31743" x="3559175" y="2800350"/>
          <p14:tracePt t="31751" x="3559175" y="2757488"/>
          <p14:tracePt t="31762" x="3559175" y="2743200"/>
          <p14:tracePt t="32047" x="3573463" y="2743200"/>
          <p14:tracePt t="32071" x="3602038" y="2814638"/>
          <p14:tracePt t="32079" x="3616325" y="2857500"/>
          <p14:tracePt t="32087" x="3616325" y="2914650"/>
          <p14:tracePt t="32096" x="3616325" y="2943225"/>
          <p14:tracePt t="32112" x="3602038" y="3000375"/>
          <p14:tracePt t="32129" x="3573463" y="3043238"/>
          <p14:tracePt t="32145" x="3559175" y="3100388"/>
          <p14:tracePt t="32162" x="3544888" y="3114675"/>
          <p14:tracePt t="32319" x="3544888" y="3128963"/>
          <p14:tracePt t="32327" x="3544888" y="3143250"/>
          <p14:tracePt t="32335" x="3544888" y="3157538"/>
          <p14:tracePt t="32345" x="3544888" y="3200400"/>
          <p14:tracePt t="32362" x="3573463" y="3386138"/>
          <p14:tracePt t="32379" x="3602038" y="3614738"/>
          <p14:tracePt t="32395" x="3602038" y="3814763"/>
          <p14:tracePt t="32412" x="3602038" y="3900488"/>
          <p14:tracePt t="32429" x="3602038" y="3957638"/>
          <p14:tracePt t="32432" x="3602038" y="3971925"/>
          <p14:tracePt t="32447" x="3602038" y="3986213"/>
          <p14:tracePt t="32615" x="3616325" y="3986213"/>
          <p14:tracePt t="32631" x="3630613" y="3986213"/>
          <p14:tracePt t="32655" x="3630613" y="3971925"/>
          <p14:tracePt t="32663" x="3630613" y="3957638"/>
          <p14:tracePt t="32671" x="3630613" y="3943350"/>
          <p14:tracePt t="32679" x="3630613" y="3914775"/>
          <p14:tracePt t="32696" x="3630613" y="3871913"/>
          <p14:tracePt t="32712" x="3630613" y="3829050"/>
          <p14:tracePt t="32729" x="3630613" y="3786188"/>
          <p14:tracePt t="32746" x="3630613" y="3771900"/>
          <p14:tracePt t="32762" x="3630613" y="3757613"/>
          <p14:tracePt t="32831" x="3616325" y="3757613"/>
          <p14:tracePt t="32846" x="3602038" y="3757613"/>
          <p14:tracePt t="32871" x="3587750" y="3757613"/>
          <p14:tracePt t="32887" x="3573463" y="3757613"/>
          <p14:tracePt t="32895" x="3559175" y="3757613"/>
          <p14:tracePt t="32911" x="3544888" y="3757613"/>
          <p14:tracePt t="32975" x="3530600" y="3757613"/>
          <p14:tracePt t="32999" x="3516313" y="3757613"/>
          <p14:tracePt t="33007" x="3502025" y="3757613"/>
          <p14:tracePt t="33022" x="3487738" y="3757613"/>
          <p14:tracePt t="33039" x="3473450" y="3757613"/>
          <p14:tracePt t="33054" x="3459163" y="3757613"/>
          <p14:tracePt t="33063" x="3444875" y="3757613"/>
          <p14:tracePt t="33079" x="3430588" y="3757613"/>
          <p14:tracePt t="33095" x="3387725" y="3800475"/>
          <p14:tracePt t="33112" x="3359150" y="3857625"/>
          <p14:tracePt t="33129" x="3316288" y="3914775"/>
          <p14:tracePt t="33146" x="3316288" y="3957638"/>
          <p14:tracePt t="33162" x="3287713" y="4014788"/>
          <p14:tracePt t="33179" x="3273425" y="4043363"/>
          <p14:tracePt t="33195" x="3244850" y="4071938"/>
          <p14:tracePt t="33212" x="3244850" y="4100513"/>
          <p14:tracePt t="33229" x="3244850" y="4114800"/>
          <p14:tracePt t="33255" x="3230563" y="4114800"/>
          <p14:tracePt t="33271" x="3230563" y="4129088"/>
          <p14:tracePt t="33279" x="3216275" y="4143375"/>
          <p14:tracePt t="33296" x="3201988" y="4214813"/>
          <p14:tracePt t="33312" x="3130550" y="4300538"/>
          <p14:tracePt t="33329" x="3059113" y="4400550"/>
          <p14:tracePt t="33346" x="3001963" y="4457700"/>
          <p14:tracePt t="33362" x="2973388" y="4471988"/>
          <p14:tracePt t="33379" x="2959100" y="4486275"/>
          <p14:tracePt t="33455" x="2944813" y="4486275"/>
          <p14:tracePt t="33495" x="2930525" y="4486275"/>
          <p14:tracePt t="33518" x="2916238" y="4486275"/>
          <p14:tracePt t="33534" x="2901950" y="4486275"/>
          <p14:tracePt t="33551" x="2887663" y="4486275"/>
          <p14:tracePt t="33558" x="2873375" y="4486275"/>
          <p14:tracePt t="33575" x="2859088" y="4486275"/>
          <p14:tracePt t="33590" x="2859088" y="4500563"/>
          <p14:tracePt t="33598" x="2844800" y="4500563"/>
          <p14:tracePt t="33612" x="2844800" y="4514850"/>
          <p14:tracePt t="33630" x="2830513" y="4529138"/>
          <p14:tracePt t="33645" x="2816225" y="4543425"/>
          <p14:tracePt t="33662" x="2759075" y="4629150"/>
          <p14:tracePt t="33679" x="2716213" y="4686300"/>
          <p14:tracePt t="33696" x="2673350" y="4772025"/>
          <p14:tracePt t="33712" x="2616200" y="4843463"/>
          <p14:tracePt t="33729" x="2587625" y="4929188"/>
          <p14:tracePt t="33746" x="2559050" y="4972050"/>
          <p14:tracePt t="33762" x="2559050" y="5029200"/>
          <p14:tracePt t="33779" x="2544763" y="5057775"/>
          <p14:tracePt t="33795" x="2530475" y="5072063"/>
          <p14:tracePt t="33812" x="2530475" y="5086350"/>
          <p14:tracePt t="33934" x="2530475" y="5072063"/>
          <p14:tracePt t="33942" x="2516188" y="5072063"/>
          <p14:tracePt t="33958" x="2516188" y="5057775"/>
          <p14:tracePt t="33974" x="2516188" y="5043488"/>
          <p14:tracePt t="33982" x="2501900" y="5029200"/>
          <p14:tracePt t="33995" x="2501900" y="5000625"/>
          <p14:tracePt t="34012" x="2501900" y="4957763"/>
          <p14:tracePt t="34029" x="2501900" y="4914900"/>
          <p14:tracePt t="34045" x="2501900" y="4857750"/>
          <p14:tracePt t="34062" x="2501900" y="4786313"/>
          <p14:tracePt t="34079" x="2516188" y="4757738"/>
          <p14:tracePt t="34095" x="2544763" y="4729163"/>
          <p14:tracePt t="34112" x="2559050" y="4672013"/>
          <p14:tracePt t="34129" x="2616200" y="4614863"/>
          <p14:tracePt t="34145" x="2673350" y="4543425"/>
          <p14:tracePt t="34162" x="2716213" y="4500563"/>
          <p14:tracePt t="34179" x="2744788" y="4471988"/>
          <p14:tracePt t="34196" x="2759075" y="4443413"/>
          <p14:tracePt t="34415" x="2759075" y="4457700"/>
          <p14:tracePt t="34431" x="2759075" y="4471988"/>
          <p14:tracePt t="34446" x="2759075" y="4486275"/>
          <p14:tracePt t="34758" x="2759075" y="4500563"/>
          <p14:tracePt t="34782" x="2759075" y="4514850"/>
          <p14:tracePt t="34798" x="2759075" y="4529138"/>
          <p14:tracePt t="34814" x="2759075" y="4543425"/>
          <p14:tracePt t="34830" x="2759075" y="4572000"/>
          <p14:tracePt t="34846" x="2759075" y="4586288"/>
          <p14:tracePt t="34854" x="2759075" y="4614863"/>
          <p14:tracePt t="34862" x="2759075" y="4629150"/>
          <p14:tracePt t="34879" x="2759075" y="4657725"/>
          <p14:tracePt t="34895" x="2759075" y="4672013"/>
          <p14:tracePt t="34912" x="2759075" y="4700588"/>
          <p14:tracePt t="34929" x="2759075" y="4714875"/>
          <p14:tracePt t="34990" x="2773363" y="4714875"/>
          <p14:tracePt t="34998" x="2787650" y="4714875"/>
          <p14:tracePt t="35014" x="2816225" y="4700588"/>
          <p14:tracePt t="35022" x="2887663" y="4672013"/>
          <p14:tracePt t="35031" x="3016250" y="4629150"/>
          <p14:tracePt t="35045" x="3173413" y="4586288"/>
          <p14:tracePt t="35062" x="3887788" y="4329113"/>
          <p14:tracePt t="35079" x="4459288" y="4129088"/>
          <p14:tracePt t="35095" x="4987925" y="3929063"/>
          <p14:tracePt t="35112" x="5316538" y="3800475"/>
          <p14:tracePt t="35129" x="5516563" y="3714750"/>
          <p14:tracePt t="35145" x="5602288" y="3671888"/>
          <p14:tracePt t="35162" x="5616575" y="3657600"/>
          <p14:tracePt t="35270" x="5616575" y="3643313"/>
          <p14:tracePt t="35286" x="5616575" y="3614738"/>
          <p14:tracePt t="35295" x="5616575" y="3571875"/>
          <p14:tracePt t="35302" x="5616575" y="3514725"/>
          <p14:tracePt t="35312" x="5616575" y="3429000"/>
          <p14:tracePt t="35329" x="5630863" y="3243263"/>
          <p14:tracePt t="35345" x="5673725" y="3014663"/>
          <p14:tracePt t="35362" x="5702300" y="2786063"/>
          <p14:tracePt t="35379" x="5745163" y="2571750"/>
          <p14:tracePt t="35395" x="5773738" y="2386013"/>
          <p14:tracePt t="35412" x="5816600" y="2228850"/>
          <p14:tracePt t="35429" x="5830888" y="2143125"/>
          <p14:tracePt t="35445" x="5873750" y="2057400"/>
          <p14:tracePt t="35462" x="5888038" y="2028825"/>
          <p14:tracePt t="35463" x="5888038" y="2014538"/>
          <p14:tracePt t="35559" x="5902325" y="2043113"/>
          <p14:tracePt t="35566" x="5902325" y="2071688"/>
          <p14:tracePt t="35579" x="5902325" y="2128838"/>
          <p14:tracePt t="35595" x="5902325" y="2257425"/>
          <p14:tracePt t="35612" x="5902325" y="2357438"/>
          <p14:tracePt t="35629" x="5902325" y="2443163"/>
          <p14:tracePt t="35645" x="5902325" y="2514600"/>
          <p14:tracePt t="35662" x="5902325" y="2586038"/>
          <p14:tracePt t="35679" x="5902325" y="2686050"/>
          <p14:tracePt t="35695" x="5902325" y="2757488"/>
          <p14:tracePt t="35712" x="5902325" y="2843213"/>
          <p14:tracePt t="35729" x="5902325" y="2971800"/>
          <p14:tracePt t="35746" x="5902325" y="3071813"/>
          <p14:tracePt t="35762" x="5902325" y="3186113"/>
          <p14:tracePt t="35778" x="5902325" y="3271838"/>
          <p14:tracePt t="35795" x="5902325" y="3357563"/>
          <p14:tracePt t="35812" x="5902325" y="3443288"/>
          <p14:tracePt t="35829" x="5902325" y="3514725"/>
          <p14:tracePt t="35845" x="5902325" y="3600450"/>
          <p14:tracePt t="35862" x="5902325" y="3686175"/>
          <p14:tracePt t="35863" x="5902325" y="3729038"/>
          <p14:tracePt t="35879" x="5902325" y="3800475"/>
          <p14:tracePt t="35895" x="5902325" y="3886200"/>
          <p14:tracePt t="35912" x="5902325" y="3971925"/>
          <p14:tracePt t="35929" x="5902325" y="4043363"/>
          <p14:tracePt t="35945" x="5888038" y="4143375"/>
          <p14:tracePt t="35962" x="5873750" y="4243388"/>
          <p14:tracePt t="35979" x="5859463" y="4329113"/>
          <p14:tracePt t="35995" x="5830888" y="4400550"/>
          <p14:tracePt t="36012" x="5830888" y="4457700"/>
          <p14:tracePt t="36029" x="5816600" y="4500563"/>
          <p14:tracePt t="36045" x="5816600" y="4543425"/>
          <p14:tracePt t="36062" x="5802313" y="4572000"/>
          <p14:tracePt t="36063" x="5802313" y="4586288"/>
          <p14:tracePt t="36079" x="5802313" y="4629150"/>
          <p14:tracePt t="36095" x="5773738" y="4700588"/>
          <p14:tracePt t="36112" x="5759450" y="4772025"/>
          <p14:tracePt t="36129" x="5730875" y="4872038"/>
          <p14:tracePt t="36145" x="5702300" y="4986338"/>
          <p14:tracePt t="36162" x="5688013" y="5100638"/>
          <p14:tracePt t="36179" x="5659438" y="5229225"/>
          <p14:tracePt t="36195" x="5645150" y="5329238"/>
          <p14:tracePt t="36212" x="5630863" y="5414963"/>
          <p14:tracePt t="36229" x="5616575" y="5500688"/>
          <p14:tracePt t="36246" x="5602288" y="5586413"/>
          <p14:tracePt t="36262" x="5588000" y="5657850"/>
          <p14:tracePt t="36263" x="5573713" y="5700713"/>
          <p14:tracePt t="36279" x="5573713" y="5772150"/>
          <p14:tracePt t="36295" x="5545138" y="5843588"/>
          <p14:tracePt t="36312" x="5530850" y="5929313"/>
          <p14:tracePt t="36329" x="5530850" y="5972175"/>
          <p14:tracePt t="36345" x="5530850" y="6029325"/>
          <p14:tracePt t="36362" x="5516563" y="6057900"/>
          <p14:tracePt t="36379" x="5516563" y="6072188"/>
          <p14:tracePt t="36550" x="5516563" y="6057900"/>
          <p14:tracePt t="36558" x="5516563" y="6043613"/>
          <p14:tracePt t="36566" x="5516563" y="6015038"/>
          <p14:tracePt t="36579" x="5516563" y="5972175"/>
          <p14:tracePt t="36595" x="5516563" y="5829300"/>
          <p14:tracePt t="36612" x="5516563" y="5672138"/>
          <p14:tracePt t="36628" x="5516563" y="5429250"/>
          <p14:tracePt t="36645" x="5516563" y="5143500"/>
          <p14:tracePt t="36662" x="5487988" y="4814888"/>
          <p14:tracePt t="36679" x="5402263" y="4300538"/>
          <p14:tracePt t="36695" x="5345113" y="4071938"/>
          <p14:tracePt t="36712" x="5302250" y="3914775"/>
          <p14:tracePt t="36729" x="5302250" y="3843338"/>
          <p14:tracePt t="36746" x="5287963" y="3814763"/>
          <p14:tracePt t="36762" x="5273675" y="3800475"/>
          <p14:tracePt t="36870" x="5273675" y="3786188"/>
          <p14:tracePt t="36878" x="5273675" y="3771900"/>
          <p14:tracePt t="36894" x="5273675" y="3757613"/>
          <p14:tracePt t="37854" x="5273675" y="3743325"/>
          <p14:tracePt t="37878" x="5273675" y="3729038"/>
          <p14:tracePt t="37886" x="5273675" y="3714750"/>
          <p14:tracePt t="37998" x="5287963" y="3714750"/>
          <p14:tracePt t="38022" x="5302250" y="3714750"/>
          <p14:tracePt t="38038" x="5316538" y="3714750"/>
          <p14:tracePt t="38062" x="5330825" y="3714750"/>
          <p14:tracePt t="38070" x="5330825" y="3700463"/>
          <p14:tracePt t="38078" x="5345113" y="3700463"/>
          <p14:tracePt t="38095" x="5359400" y="3671888"/>
          <p14:tracePt t="38112" x="5387975" y="3643313"/>
          <p14:tracePt t="38128" x="5430838" y="3586163"/>
          <p14:tracePt t="38145" x="5502275" y="3471863"/>
          <p14:tracePt t="38162" x="5573713" y="3328988"/>
          <p14:tracePt t="38179" x="5616575" y="3157538"/>
          <p14:tracePt t="38195" x="5688013" y="2971800"/>
          <p14:tracePt t="38212" x="5745163" y="2843213"/>
          <p14:tracePt t="38229" x="5773738" y="2757488"/>
          <p14:tracePt t="38245" x="5788025" y="2700338"/>
          <p14:tracePt t="38262" x="5802313" y="2614613"/>
          <p14:tracePt t="38278" x="5802313" y="2600325"/>
          <p14:tracePt t="38295" x="5816600" y="2586038"/>
          <p14:tracePt t="38312" x="5816600" y="2571750"/>
          <p14:tracePt t="38462" x="5830888" y="2557463"/>
          <p14:tracePt t="38470" x="5845175" y="2557463"/>
          <p14:tracePt t="38486" x="5859463" y="2557463"/>
          <p14:tracePt t="38495" x="5859463" y="2543175"/>
          <p14:tracePt t="38512" x="5888038" y="2543175"/>
          <p14:tracePt t="38529" x="5930900" y="2514600"/>
          <p14:tracePt t="38545" x="6030913" y="2500313"/>
          <p14:tracePt t="38562" x="6118225" y="2486025"/>
          <p14:tracePt t="38578" x="6232525" y="2471738"/>
          <p14:tracePt t="38595" x="6318250" y="2457450"/>
          <p14:tracePt t="38612" x="6375400" y="2457450"/>
          <p14:tracePt t="38629" x="6418263" y="2457450"/>
          <p14:tracePt t="38646" x="6475413" y="2457450"/>
          <p14:tracePt t="38647" x="6489700" y="2457450"/>
          <p14:tracePt t="38662" x="6546850" y="2457450"/>
          <p14:tracePt t="38678" x="6604000" y="2457450"/>
          <p14:tracePt t="38695" x="6675438" y="2471738"/>
          <p14:tracePt t="38712" x="6761163" y="2500313"/>
          <p14:tracePt t="38728" x="6818313" y="2528888"/>
          <p14:tracePt t="38746" x="6875463" y="2557463"/>
          <p14:tracePt t="38762" x="6918325" y="2571750"/>
          <p14:tracePt t="38779" x="6961188" y="2586038"/>
          <p14:tracePt t="38795" x="6989763" y="2614613"/>
          <p14:tracePt t="38812" x="7018338" y="2643188"/>
          <p14:tracePt t="38828" x="7018338" y="2686050"/>
          <p14:tracePt t="38845" x="7032625" y="2743200"/>
          <p14:tracePt t="38862" x="7046913" y="2828925"/>
          <p14:tracePt t="38863" x="7046913" y="2857500"/>
          <p14:tracePt t="38879" x="7046913" y="2928938"/>
          <p14:tracePt t="38895" x="7032625" y="2986088"/>
          <p14:tracePt t="38912" x="7018338" y="3057525"/>
          <p14:tracePt t="38928" x="6989763" y="3114675"/>
          <p14:tracePt t="38945" x="6946900" y="3171825"/>
          <p14:tracePt t="38962" x="6904038" y="3228975"/>
          <p14:tracePt t="38978" x="6861175" y="3300413"/>
          <p14:tracePt t="38995" x="6775450" y="3400425"/>
          <p14:tracePt t="39012" x="6704013" y="3471863"/>
          <p14:tracePt t="39028" x="6618288" y="3600450"/>
          <p14:tracePt t="39045" x="6532563" y="3700463"/>
          <p14:tracePt t="39062" x="6461125" y="3800475"/>
          <p14:tracePt t="39063" x="6418263" y="3843338"/>
          <p14:tracePt t="39079" x="6361113" y="3957638"/>
          <p14:tracePt t="39095" x="6275388" y="4100513"/>
          <p14:tracePt t="39112" x="6218238" y="4200525"/>
          <p14:tracePt t="39129" x="6175375" y="4300538"/>
          <p14:tracePt t="39145" x="6132513" y="4386263"/>
          <p14:tracePt t="39162" x="6118225" y="4429125"/>
          <p14:tracePt t="39178" x="6073775" y="4500563"/>
          <p14:tracePt t="39195" x="6059488" y="4543425"/>
          <p14:tracePt t="39212" x="6045200" y="4600575"/>
          <p14:tracePt t="39228" x="6030913" y="4657725"/>
          <p14:tracePt t="39245" x="6016625" y="4700588"/>
          <p14:tracePt t="39262" x="6002338" y="4743450"/>
          <p14:tracePt t="39263" x="5988050" y="4757738"/>
          <p14:tracePt t="39278" x="5973763" y="4786313"/>
          <p14:tracePt t="39295" x="5959475" y="4829175"/>
          <p14:tracePt t="39312" x="5945188" y="4872038"/>
          <p14:tracePt t="39329" x="5945188" y="4900613"/>
          <p14:tracePt t="39346" x="5945188" y="4957763"/>
          <p14:tracePt t="39362" x="5930900" y="5000625"/>
          <p14:tracePt t="39378" x="5916613" y="5043488"/>
          <p14:tracePt t="39395" x="5916613" y="5086350"/>
          <p14:tracePt t="39412" x="5902325" y="5129213"/>
          <p14:tracePt t="39428" x="5888038" y="5186363"/>
          <p14:tracePt t="39445" x="5873750" y="5243513"/>
          <p14:tracePt t="39462" x="5845175" y="5300663"/>
          <p14:tracePt t="39463" x="5845175" y="5314950"/>
          <p14:tracePt t="39478" x="5816600" y="5343525"/>
          <p14:tracePt t="39542" x="5816600" y="5329238"/>
          <p14:tracePt t="39558" x="5816600" y="5300663"/>
          <p14:tracePt t="39566" x="5816600" y="5286375"/>
          <p14:tracePt t="39574" x="5830888" y="5272088"/>
          <p14:tracePt t="39582" x="5830888" y="5243513"/>
          <p14:tracePt t="39595" x="5845175" y="5243513"/>
          <p14:tracePt t="39612" x="5845175" y="5229225"/>
          <p14:tracePt t="39790" x="5845175" y="5214938"/>
          <p14:tracePt t="39806" x="5845175" y="5200650"/>
          <p14:tracePt t="39822" x="5830888" y="5200650"/>
          <p14:tracePt t="39830" x="5830888" y="5186363"/>
          <p14:tracePt t="39846" x="5830888" y="5172075"/>
          <p14:tracePt t="39854" x="5830888" y="5157788"/>
          <p14:tracePt t="39862" x="5816600" y="5143500"/>
          <p14:tracePt t="40022" x="5816600" y="5129213"/>
          <p14:tracePt t="40038" x="5816600" y="5100638"/>
          <p14:tracePt t="40046" x="5816600" y="5086350"/>
          <p14:tracePt t="40054" x="5816600" y="5057775"/>
          <p14:tracePt t="40062" x="5816600" y="5029200"/>
          <p14:tracePt t="40078" x="5816600" y="4972050"/>
          <p14:tracePt t="40095" x="5830888" y="4929188"/>
          <p14:tracePt t="40112" x="5830888" y="4900613"/>
          <p14:tracePt t="40174" x="5830888" y="4914900"/>
          <p14:tracePt t="40182" x="5830888" y="4929188"/>
          <p14:tracePt t="40190" x="5830888" y="4943475"/>
          <p14:tracePt t="40198" x="5830888" y="4972050"/>
          <p14:tracePt t="40212" x="5830888" y="5000625"/>
          <p14:tracePt t="40228" x="5830888" y="5072063"/>
          <p14:tracePt t="40245" x="5830888" y="5100638"/>
          <p14:tracePt t="40262" x="5816600" y="5129213"/>
          <p14:tracePt t="40263" x="5816600" y="5143500"/>
          <p14:tracePt t="40430" x="5830888" y="5143500"/>
          <p14:tracePt t="40454" x="5845175" y="5143500"/>
          <p14:tracePt t="40462" x="5845175" y="5129213"/>
          <p14:tracePt t="40470" x="5859463" y="5129213"/>
          <p14:tracePt t="40478" x="5859463" y="5114925"/>
          <p14:tracePt t="40495" x="5873750" y="5100638"/>
          <p14:tracePt t="40512" x="5888038" y="5086350"/>
          <p14:tracePt t="40528" x="5916613" y="5057775"/>
          <p14:tracePt t="40545" x="5930900" y="5029200"/>
          <p14:tracePt t="40562" x="5945188" y="5000625"/>
          <p14:tracePt t="40647" x="5930900" y="5000625"/>
          <p14:tracePt t="40670" x="5916613" y="5000625"/>
          <p14:tracePt t="40678" x="5916613" y="5014913"/>
          <p14:tracePt t="40694" x="5902325" y="5014913"/>
          <p14:tracePt t="40838" x="5902325" y="5029200"/>
          <p14:tracePt t="40854" x="5902325" y="5043488"/>
          <p14:tracePt t="40878" x="5902325" y="5057775"/>
          <p14:tracePt t="40886" x="5902325" y="5072063"/>
          <p14:tracePt t="40910" x="5902325" y="5086350"/>
          <p14:tracePt t="40918" x="5916613" y="5086350"/>
          <p14:tracePt t="40942" x="5930900" y="5086350"/>
          <p14:tracePt t="40958" x="5930900" y="5100638"/>
          <p14:tracePt t="40982" x="5930900" y="5114925"/>
          <p14:tracePt t="40990" x="5930900" y="5129213"/>
          <p14:tracePt t="41006" x="5930900" y="5143500"/>
          <p14:tracePt t="41022" x="5930900" y="5157788"/>
          <p14:tracePt t="41030" x="5930900" y="5172075"/>
          <p14:tracePt t="41045" x="5930900" y="5186363"/>
          <p14:tracePt t="41062" x="5916613" y="5229225"/>
          <p14:tracePt t="41078" x="5902325" y="5257800"/>
          <p14:tracePt t="41318" x="5902325" y="5243513"/>
          <p14:tracePt t="41334" x="5902325" y="5229225"/>
          <p14:tracePt t="41342" x="5902325" y="5214938"/>
          <p14:tracePt t="41350" x="5902325" y="5200650"/>
          <p14:tracePt t="41362" x="5902325" y="5172075"/>
          <p14:tracePt t="41378" x="5902325" y="5129213"/>
          <p14:tracePt t="41395" x="5902325" y="5086350"/>
          <p14:tracePt t="41412" x="5902325" y="5072063"/>
          <p14:tracePt t="41454" x="5916613" y="5072063"/>
          <p14:tracePt t="41470" x="5930900" y="5072063"/>
          <p14:tracePt t="41486" x="5945188" y="5072063"/>
          <p14:tracePt t="41494" x="5959475" y="5072063"/>
          <p14:tracePt t="41502" x="5988050" y="5086350"/>
          <p14:tracePt t="41512" x="6002338" y="5100638"/>
          <p14:tracePt t="41528" x="6073775" y="5129213"/>
          <p14:tracePt t="41545" x="6218238" y="5186363"/>
          <p14:tracePt t="41562" x="6403975" y="5243513"/>
          <p14:tracePt t="41578" x="6632575" y="5300663"/>
          <p14:tracePt t="41595" x="6932613" y="5357813"/>
          <p14:tracePt t="41612" x="7289800" y="5443538"/>
          <p14:tracePt t="41629" x="7661275" y="5500688"/>
          <p14:tracePt t="41645" x="8032750" y="5557838"/>
          <p14:tracePt t="41662" x="8561388" y="5586413"/>
          <p14:tracePt t="41679" x="8847138" y="5586413"/>
          <p14:tracePt t="41695" x="9090025" y="5586413"/>
          <p14:tracePt t="41712" x="9290050" y="5586413"/>
          <p14:tracePt t="41728" x="9461500" y="5586413"/>
          <p14:tracePt t="41745" x="9618663" y="5586413"/>
          <p14:tracePt t="41762" x="9718675" y="5586413"/>
          <p14:tracePt t="41778" x="9790113" y="5586413"/>
          <p14:tracePt t="41795" x="9861550" y="5586413"/>
          <p14:tracePt t="41812" x="9904413" y="5586413"/>
          <p14:tracePt t="41828" x="9932988" y="5586413"/>
          <p14:tracePt t="41845" x="9975850" y="5586413"/>
          <p14:tracePt t="41846" x="10004425" y="5600700"/>
          <p14:tracePt t="41861" x="10033000" y="5600700"/>
          <p14:tracePt t="41862" x="10061575" y="5600700"/>
          <p14:tracePt t="41878" x="10133013" y="5600700"/>
          <p14:tracePt t="41895" x="10191750" y="5614988"/>
          <p14:tracePt t="41912" x="10220325" y="5614988"/>
          <p14:tracePt t="41928" x="10234613" y="5614988"/>
          <p14:tracePt t="41945" x="10248900" y="5614988"/>
          <p14:tracePt t="41962" x="10263188" y="5629275"/>
          <p14:tracePt t="41978" x="10306050" y="5629275"/>
          <p14:tracePt t="41995" x="10348913" y="5643563"/>
          <p14:tracePt t="42012" x="10377488" y="5643563"/>
          <p14:tracePt t="42028" x="10406063" y="5643563"/>
          <p14:tracePt t="42045" x="10434638" y="5643563"/>
          <p14:tracePt t="42062" x="10477500" y="5643563"/>
          <p14:tracePt t="42062" x="10491788" y="5643563"/>
          <p14:tracePt t="42078" x="10548938" y="5643563"/>
          <p14:tracePt t="42095" x="10577513" y="5643563"/>
          <p14:tracePt t="42112" x="10606088" y="5643563"/>
          <p14:tracePt t="42128" x="10620375" y="5643563"/>
          <p14:tracePt t="42145" x="10634663" y="5643563"/>
          <p14:tracePt t="42162" x="10648950" y="5643563"/>
          <p14:tracePt t="42178" x="10677525" y="5643563"/>
          <p14:tracePt t="42198" x="10691813" y="5643563"/>
          <p14:tracePt t="42214" x="10706100" y="5643563"/>
          <p14:tracePt t="42230" x="10720388" y="5643563"/>
          <p14:tracePt t="42245" x="10734675" y="5643563"/>
          <p14:tracePt t="42262" x="10748963" y="5643563"/>
          <p14:tracePt t="42278" x="10763250" y="5643563"/>
          <p14:tracePt t="42295" x="10777538" y="5643563"/>
          <p14:tracePt t="42312" x="10791825" y="5643563"/>
          <p14:tracePt t="42407" x="10791825" y="5629275"/>
          <p14:tracePt t="42430" x="10777538" y="5629275"/>
          <p14:tracePt t="42446" x="10763250" y="5629275"/>
          <p14:tracePt t="42454" x="10748963" y="5629275"/>
          <p14:tracePt t="42462" x="10734675" y="5629275"/>
          <p14:tracePt t="42478" x="10691813" y="5643563"/>
          <p14:tracePt t="42495" x="10648950" y="5643563"/>
          <p14:tracePt t="42512" x="10591800" y="5643563"/>
          <p14:tracePt t="42529" x="10506075" y="5643563"/>
          <p14:tracePt t="42545" x="10420350" y="5600700"/>
          <p14:tracePt t="42562" x="10348913" y="5586413"/>
          <p14:tracePt t="42578" x="10291763" y="5557838"/>
          <p14:tracePt t="42595" x="10177463" y="5529263"/>
          <p14:tracePt t="42612" x="9990138" y="5443538"/>
          <p14:tracePt t="42629" x="9675813" y="5329238"/>
          <p14:tracePt t="42646" x="8875713" y="5014913"/>
          <p14:tracePt t="42661" x="8632825" y="4900613"/>
          <p14:tracePt t="42662" x="8404225" y="4772025"/>
          <p14:tracePt t="42678" x="8089900" y="4557713"/>
          <p14:tracePt t="42695" x="7889875" y="4329113"/>
          <p14:tracePt t="42712" x="7761288" y="4057650"/>
          <p14:tracePt t="42728" x="7646988" y="3743325"/>
          <p14:tracePt t="42745" x="7561263" y="3429000"/>
          <p14:tracePt t="42762" x="7446963" y="3157538"/>
          <p14:tracePt t="42779" x="7361238" y="2914650"/>
          <p14:tracePt t="42795" x="7275513" y="2714625"/>
          <p14:tracePt t="42812" x="7189788" y="2557463"/>
          <p14:tracePt t="42828" x="7132638" y="2471738"/>
          <p14:tracePt t="42845" x="7089775" y="2400300"/>
          <p14:tracePt t="42862" x="7061200" y="2357438"/>
          <p14:tracePt t="42862" x="7061200" y="2343150"/>
          <p14:tracePt t="42878" x="7046913" y="2314575"/>
          <p14:tracePt t="42895" x="7032625" y="2314575"/>
          <p14:tracePt t="42950" x="7032625" y="2328863"/>
          <p14:tracePt t="42958" x="7032625" y="2357438"/>
          <p14:tracePt t="42966" x="7018338" y="2386013"/>
          <p14:tracePt t="42978" x="7018338" y="2428875"/>
          <p14:tracePt t="42995" x="7004050" y="2528888"/>
          <p14:tracePt t="43012" x="7004050" y="2628900"/>
          <p14:tracePt t="43029" x="7004050" y="2728913"/>
          <p14:tracePt t="43045" x="7004050" y="2843213"/>
          <p14:tracePt t="43062" x="7018338" y="2971800"/>
          <p14:tracePt t="43062" x="7032625" y="3028950"/>
          <p14:tracePt t="43078" x="7061200" y="3128963"/>
          <p14:tracePt t="43095" x="7118350" y="3214688"/>
          <p14:tracePt t="43112" x="7161213" y="3300413"/>
          <p14:tracePt t="43128" x="7218363" y="3371850"/>
          <p14:tracePt t="43145" x="7275513" y="3443288"/>
          <p14:tracePt t="43162" x="7332663" y="3529013"/>
          <p14:tracePt t="43178" x="7404100" y="3600450"/>
          <p14:tracePt t="43195" x="7461250" y="3671888"/>
          <p14:tracePt t="43212" x="7532688" y="3757613"/>
          <p14:tracePt t="43228" x="7604125" y="3800475"/>
          <p14:tracePt t="43245" x="7689850" y="3886200"/>
          <p14:tracePt t="43262" x="7832725" y="4000500"/>
          <p14:tracePt t="43278" x="7947025" y="4086225"/>
          <p14:tracePt t="43295" x="8075613" y="4157663"/>
          <p14:tracePt t="43312" x="8218488" y="4243388"/>
          <p14:tracePt t="43328" x="8361363" y="4329113"/>
          <p14:tracePt t="43345" x="8504238" y="4386263"/>
          <p14:tracePt t="43362" x="8647113" y="4457700"/>
          <p14:tracePt t="43378" x="8818563" y="4529138"/>
          <p14:tracePt t="43395" x="8961438" y="4600575"/>
          <p14:tracePt t="43412" x="9104313" y="4643438"/>
          <p14:tracePt t="43428" x="9332913" y="4729163"/>
          <p14:tracePt t="43445" x="9590088" y="4786313"/>
          <p14:tracePt t="43462" x="9932988" y="4872038"/>
          <p14:tracePt t="43478" x="10118725" y="4914900"/>
          <p14:tracePt t="43495" x="10220325" y="4943475"/>
          <p14:tracePt t="43512" x="10248900" y="4972050"/>
          <p14:tracePt t="43528" x="10277475" y="4972050"/>
          <p14:tracePt t="43545" x="10291763" y="4972050"/>
          <p14:tracePt t="43562" x="10348913" y="5000625"/>
          <p14:tracePt t="43578" x="10434638" y="5029200"/>
          <p14:tracePt t="43595" x="10577513" y="5086350"/>
          <p14:tracePt t="43612" x="10706100" y="5143500"/>
          <p14:tracePt t="43628" x="10877550" y="5229225"/>
          <p14:tracePt t="43645" x="11049000" y="5329238"/>
          <p14:tracePt t="43662" x="11206163" y="5457825"/>
          <p14:tracePt t="43678" x="11249025" y="5529263"/>
          <p14:tracePt t="43695" x="11263313" y="5600700"/>
          <p14:tracePt t="43712" x="11277600" y="5657850"/>
          <p14:tracePt t="43728" x="11277600" y="5715000"/>
          <p14:tracePt t="43745" x="11277600" y="5743575"/>
          <p14:tracePt t="43762" x="11277600" y="5757863"/>
          <p14:tracePt t="43886" x="11291888" y="5757863"/>
          <p14:tracePt t="43895" x="11306175" y="5757863"/>
          <p14:tracePt t="43910" x="11320463" y="5757863"/>
          <p14:tracePt t="43918" x="11349038" y="5757863"/>
          <p14:tracePt t="43928" x="11363325" y="5757863"/>
          <p14:tracePt t="43945" x="11391900" y="5757863"/>
          <p14:tracePt t="43962" x="11420475" y="5757863"/>
          <p14:tracePt t="43978" x="11434763" y="5757863"/>
          <p14:tracePt t="43998" x="11449050" y="5757863"/>
          <p14:tracePt t="44382" x="11449050" y="5772150"/>
          <p14:tracePt t="44398" x="11449050" y="5786438"/>
          <p14:tracePt t="44406" x="11449050" y="5800725"/>
          <p14:tracePt t="44414" x="11449050" y="5815013"/>
          <p14:tracePt t="44428" x="11434763" y="5829300"/>
          <p14:tracePt t="44445" x="11406188" y="5857875"/>
          <p14:tracePt t="44461" x="11377613" y="5900738"/>
          <p14:tracePt t="44462" x="11363325" y="5915025"/>
          <p14:tracePt t="44478" x="11306175" y="5957888"/>
          <p14:tracePt t="44496" x="11263313" y="5986463"/>
          <p14:tracePt t="44511" x="11220450" y="6015038"/>
          <p14:tracePt t="44528" x="11177588" y="6029325"/>
          <p14:tracePt t="44545" x="11120438" y="6029325"/>
          <p14:tracePt t="44561" x="11077575" y="6043613"/>
          <p14:tracePt t="44578" x="11049000" y="6043613"/>
          <p14:tracePt t="44595" x="11034713" y="6043613"/>
          <p14:tracePt t="44611" x="11006138" y="6043613"/>
          <p14:tracePt t="44628" x="10991850" y="6043613"/>
          <p14:tracePt t="44645" x="10977563" y="6043613"/>
          <p14:tracePt t="44662" x="10948988" y="6043613"/>
          <p14:tracePt t="44678" x="10906125" y="6029325"/>
          <p14:tracePt t="44695" x="10848975" y="6015038"/>
          <p14:tracePt t="44712" x="10763250" y="5972175"/>
          <p14:tracePt t="44729" x="10634663" y="5943600"/>
          <p14:tracePt t="44745" x="10491788" y="5900738"/>
          <p14:tracePt t="44761" x="10377488" y="5886450"/>
          <p14:tracePt t="44778" x="10248900" y="5872163"/>
          <p14:tracePt t="44795" x="10118725" y="5872163"/>
          <p14:tracePt t="44812" x="9947275" y="5872163"/>
          <p14:tracePt t="44828" x="9747250" y="5872163"/>
          <p14:tracePt t="44845" x="9547225" y="5915025"/>
          <p14:tracePt t="44846" x="9447213" y="5929313"/>
          <p14:tracePt t="44862" x="9304338" y="5972175"/>
          <p14:tracePt t="44878" x="9204325" y="5986463"/>
          <p14:tracePt t="44895" x="9132888" y="6000750"/>
          <p14:tracePt t="44912" x="9075738" y="6015038"/>
          <p14:tracePt t="44928" x="9032875" y="6015038"/>
          <p14:tracePt t="44945" x="8990013" y="6029325"/>
          <p14:tracePt t="44962" x="8932863" y="6029325"/>
          <p14:tracePt t="44978" x="8890000" y="6029325"/>
          <p14:tracePt t="44995" x="8804275" y="6029325"/>
          <p14:tracePt t="45011" x="8732838" y="6029325"/>
          <p14:tracePt t="45028" x="8675688" y="6029325"/>
          <p14:tracePt t="45045" x="8589963" y="6029325"/>
          <p14:tracePt t="45062" x="8461375" y="6000750"/>
          <p14:tracePt t="45078" x="8389938" y="5972175"/>
          <p14:tracePt t="45095" x="8318500" y="5943600"/>
          <p14:tracePt t="45111" x="8218488" y="5900738"/>
          <p14:tracePt t="45128" x="8147050" y="5872163"/>
          <p14:tracePt t="45146" x="8061325" y="5829300"/>
          <p14:tracePt t="45161" x="7975600" y="5800725"/>
          <p14:tracePt t="45178" x="7904163" y="5772150"/>
          <p14:tracePt t="45195" x="7818438" y="5743575"/>
          <p14:tracePt t="45211" x="7775575" y="5729288"/>
          <p14:tracePt t="45228" x="7732713" y="5700713"/>
          <p14:tracePt t="45245" x="7689850" y="5686425"/>
          <p14:tracePt t="45262" x="7618413" y="5643563"/>
          <p14:tracePt t="45278" x="7589838" y="5614988"/>
          <p14:tracePt t="45295" x="7561263" y="5586413"/>
          <p14:tracePt t="45312" x="7532688" y="5543550"/>
          <p14:tracePt t="45328" x="7504113" y="5514975"/>
          <p14:tracePt t="45345" x="7489825" y="5486400"/>
          <p14:tracePt t="45362" x="7475538" y="5457825"/>
          <p14:tracePt t="45379" x="7461250" y="5429250"/>
          <p14:tracePt t="45395" x="7446963" y="5414963"/>
          <p14:tracePt t="45411" x="7446963" y="5400675"/>
          <p14:tracePt t="45428" x="7446963" y="5386388"/>
          <p14:tracePt t="45445" x="7446963" y="5357813"/>
          <p14:tracePt t="45462" x="7432675" y="5343525"/>
          <p14:tracePt t="45478" x="7404100" y="5329238"/>
          <p14:tracePt t="45495" x="7346950" y="5300663"/>
          <p14:tracePt t="45511" x="7175500" y="5229225"/>
          <p14:tracePt t="45528" x="6918325" y="5143500"/>
          <p14:tracePt t="45545" x="6518275" y="5029200"/>
          <p14:tracePt t="45562" x="5945188" y="4886325"/>
          <p14:tracePt t="45578" x="5187950" y="4757738"/>
          <p14:tracePt t="45595" x="4473575" y="4629150"/>
          <p14:tracePt t="45611" x="3759200" y="4500563"/>
          <p14:tracePt t="45628" x="3059113" y="4386263"/>
          <p14:tracePt t="45645" x="2501900" y="4371975"/>
          <p14:tracePt t="45661" x="2116138" y="4371975"/>
          <p14:tracePt t="45662" x="1985963" y="4371975"/>
          <p14:tracePt t="45678" x="1828800" y="4371975"/>
          <p14:tracePt t="45695" x="1743075" y="4371975"/>
          <p14:tracePt t="45711" x="1700213" y="4371975"/>
          <p14:tracePt t="45728" x="1671638" y="4371975"/>
          <p14:tracePt t="45745" x="1657350" y="4371975"/>
          <p14:tracePt t="45806" x="1657350" y="4357688"/>
          <p14:tracePt t="45894" x="1657350" y="4343400"/>
          <p14:tracePt t="45910" x="1657350" y="4329113"/>
          <p14:tracePt t="45926" x="1657350" y="4314825"/>
          <p14:tracePt t="45934" x="1657350" y="4300538"/>
          <p14:tracePt t="46030" x="1671638" y="4300538"/>
          <p14:tracePt t="46038" x="1685925" y="4300538"/>
          <p14:tracePt t="46070" x="1700213" y="4300538"/>
          <p14:tracePt t="46102" x="1714500" y="4300538"/>
          <p14:tracePt t="46118" x="1728788" y="4300538"/>
          <p14:tracePt t="46134" x="1743075" y="4300538"/>
          <p14:tracePt t="46150" x="1757363" y="4300538"/>
          <p14:tracePt t="46166" x="1771650" y="4300538"/>
          <p14:tracePt t="46182" x="1785938" y="4300538"/>
          <p14:tracePt t="46190" x="1800225" y="4300538"/>
          <p14:tracePt t="46206" x="1814513" y="4300538"/>
          <p14:tracePt t="46222" x="1828800" y="4300538"/>
          <p14:tracePt t="46238" x="1843088" y="4300538"/>
          <p14:tracePt t="46246" x="1857375" y="4300538"/>
          <p14:tracePt t="46262" x="1857375" y="4314825"/>
          <p14:tracePt t="46278" x="1871663" y="4329113"/>
          <p14:tracePt t="46295" x="1871663" y="4343400"/>
          <p14:tracePt t="46318" x="1885950" y="4357688"/>
          <p14:tracePt t="46328" x="1885950" y="4371975"/>
          <p14:tracePt t="46345" x="1885950" y="4386263"/>
          <p14:tracePt t="46362" x="1885950" y="4429125"/>
          <p14:tracePt t="46378" x="1871663" y="4471988"/>
          <p14:tracePt t="46395" x="1843088" y="4500563"/>
          <p14:tracePt t="46412" x="1814513" y="4543425"/>
          <p14:tracePt t="46428" x="1771650" y="4572000"/>
          <p14:tracePt t="46445" x="1728788" y="4614863"/>
          <p14:tracePt t="46462" x="1657350" y="4657725"/>
          <p14:tracePt t="46478" x="1614488" y="4686300"/>
          <p14:tracePt t="46495" x="1600200" y="4714875"/>
          <p14:tracePt t="46511" x="1585913" y="4743450"/>
          <p14:tracePt t="46528" x="1557338" y="4772025"/>
          <p14:tracePt t="46545" x="1557338" y="4800600"/>
          <p14:tracePt t="46562" x="1543050" y="4814888"/>
          <p14:tracePt t="46578" x="1528763" y="4829175"/>
          <p14:tracePt t="46678" x="1528763" y="4814888"/>
          <p14:tracePt t="46694" x="1528763" y="4786313"/>
          <p14:tracePt t="46710" x="1528763" y="4772025"/>
          <p14:tracePt t="46718" x="1528763" y="4743450"/>
          <p14:tracePt t="46734" x="1528763" y="4729163"/>
          <p14:tracePt t="46846" x="1543050" y="4714875"/>
          <p14:tracePt t="46854" x="1557338" y="4714875"/>
          <p14:tracePt t="46862" x="1585913" y="4686300"/>
          <p14:tracePt t="46878" x="1685925" y="4643438"/>
          <p14:tracePt t="46895" x="1757363" y="4600575"/>
          <p14:tracePt t="46911" x="1814513" y="4572000"/>
          <p14:tracePt t="46928" x="1828800" y="4572000"/>
          <p14:tracePt t="47006" x="1843088" y="4572000"/>
          <p14:tracePt t="47014" x="1857375" y="4572000"/>
          <p14:tracePt t="47030" x="1885950" y="4572000"/>
          <p14:tracePt t="47038" x="1914525" y="4557713"/>
          <p14:tracePt t="47046" x="1957388" y="4557713"/>
          <p14:tracePt t="47062" x="2028825" y="4543425"/>
          <p14:tracePt t="47078" x="2044700" y="4543425"/>
          <p14:tracePt t="47095" x="2073275" y="4543425"/>
          <p14:tracePt t="47111" x="2087563" y="4543425"/>
          <p14:tracePt t="47128" x="2087563" y="4557713"/>
          <p14:tracePt t="47145" x="2101850" y="4586288"/>
          <p14:tracePt t="47161" x="2101850" y="4600575"/>
          <p14:tracePt t="47178" x="2116138" y="4614863"/>
          <p14:tracePt t="47195" x="2130425" y="4629150"/>
          <p14:tracePt t="47211" x="2130425" y="4643438"/>
          <p14:tracePt t="47228" x="2144713" y="4657725"/>
          <p14:tracePt t="47310" x="2159000" y="4657725"/>
          <p14:tracePt t="47318" x="2173288" y="4643438"/>
          <p14:tracePt t="47328" x="2201863" y="4614863"/>
          <p14:tracePt t="47345" x="2387600" y="4486275"/>
          <p14:tracePt t="47361" x="2601913" y="4357688"/>
          <p14:tracePt t="47378" x="2759075" y="4286250"/>
          <p14:tracePt t="47395" x="2901950" y="4243388"/>
          <p14:tracePt t="47411" x="2987675" y="4243388"/>
          <p14:tracePt t="47428" x="3016250" y="4229100"/>
          <p14:tracePt t="47445" x="3030538" y="4229100"/>
          <p14:tracePt t="47461" x="3059113" y="4229100"/>
          <p14:tracePt t="47478" x="3116263" y="4257675"/>
          <p14:tracePt t="47495" x="3230563" y="4386263"/>
          <p14:tracePt t="47511" x="3344863" y="4572000"/>
          <p14:tracePt t="47528" x="3444875" y="4757738"/>
          <p14:tracePt t="47545" x="3516313" y="4900613"/>
          <p14:tracePt t="47562" x="3559175" y="4957763"/>
          <p14:tracePt t="47578" x="3573463" y="4972050"/>
          <p14:tracePt t="47595" x="3602038" y="4972050"/>
          <p14:tracePt t="47611" x="3616325" y="4972050"/>
          <p14:tracePt t="47628" x="3644900" y="4972050"/>
          <p14:tracePt t="47645" x="3673475" y="4957763"/>
          <p14:tracePt t="47661" x="3702050" y="4929188"/>
          <p14:tracePt t="47662" x="3730625" y="4900613"/>
          <p14:tracePt t="47678" x="3816350" y="4857750"/>
          <p14:tracePt t="47695" x="3930650" y="4772025"/>
          <p14:tracePt t="47711" x="4087813" y="4657725"/>
          <p14:tracePt t="47728" x="4216400" y="4543425"/>
          <p14:tracePt t="47745" x="4344988" y="4443413"/>
          <p14:tracePt t="47761" x="4416425" y="4386263"/>
          <p14:tracePt t="47778" x="4459288" y="4357688"/>
          <p14:tracePt t="47795" x="4473575" y="4343400"/>
          <p14:tracePt t="47811" x="4487863" y="4343400"/>
          <p14:tracePt t="47846" x="4473575" y="4343400"/>
          <p14:tracePt t="47854" x="4430713" y="4343400"/>
          <p14:tracePt t="47862" x="4359275" y="4343400"/>
          <p14:tracePt t="47878" x="4087813" y="4371975"/>
          <p14:tracePt t="47895" x="3830638" y="4386263"/>
          <p14:tracePt t="47911" x="3644900" y="4386263"/>
          <p14:tracePt t="47928" x="3573463" y="4386263"/>
          <p14:tracePt t="47945" x="3559175" y="4386263"/>
          <p14:tracePt t="47962" x="3530600" y="4386263"/>
          <p14:tracePt t="47978" x="3516313" y="4386263"/>
          <p14:tracePt t="48054" x="3516313" y="4371975"/>
          <p14:tracePt t="48062" x="3516313" y="4357688"/>
          <p14:tracePt t="48078" x="3516313" y="4343400"/>
          <p14:tracePt t="48094" x="3502025" y="4329113"/>
          <p14:tracePt t="48102" x="3502025" y="4314825"/>
          <p14:tracePt t="48111" x="3487738" y="4300538"/>
          <p14:tracePt t="48128" x="3487738" y="4271963"/>
          <p14:tracePt t="48145" x="3473450" y="4271963"/>
          <p14:tracePt t="48162" x="3459163" y="4271963"/>
          <p14:tracePt t="48178" x="3416300" y="4271963"/>
          <p14:tracePt t="48195" x="3316288" y="4271963"/>
          <p14:tracePt t="48211" x="3101975" y="4271963"/>
          <p14:tracePt t="48228" x="2859088" y="4271963"/>
          <p14:tracePt t="48245" x="2601913" y="4314825"/>
          <p14:tracePt t="48262" x="2244725" y="4414838"/>
          <p14:tracePt t="48278" x="2044700" y="4486275"/>
          <p14:tracePt t="48295" x="1843088" y="4600575"/>
          <p14:tracePt t="48312" x="1628775" y="4700588"/>
          <p14:tracePt t="48328" x="1457325" y="4829175"/>
          <p14:tracePt t="48345" x="1314450" y="4943475"/>
          <p14:tracePt t="48361" x="1214438" y="5029200"/>
          <p14:tracePt t="48378" x="1143000" y="5129213"/>
          <p14:tracePt t="48395" x="1100138" y="5200650"/>
          <p14:tracePt t="48411" x="1085850" y="5272088"/>
          <p14:tracePt t="48428" x="1057275" y="5314950"/>
          <p14:tracePt t="48445" x="1057275" y="5372100"/>
          <p14:tracePt t="48461" x="1057275" y="5443538"/>
          <p14:tracePt t="48478" x="1071563" y="5500688"/>
          <p14:tracePt t="48495" x="1100138" y="5543550"/>
          <p14:tracePt t="48511" x="1157288" y="5572125"/>
          <p14:tracePt t="48528" x="1257300" y="5629275"/>
          <p14:tracePt t="48545" x="1457325" y="5700713"/>
          <p14:tracePt t="48561" x="1785938" y="5815013"/>
          <p14:tracePt t="48578" x="2144713" y="5943600"/>
          <p14:tracePt t="48595" x="2359025" y="6029325"/>
          <p14:tracePt t="48611" x="2459038" y="6057900"/>
          <p14:tracePt t="48628" x="2501900" y="6086475"/>
          <p14:tracePt t="48645" x="2544763" y="6100763"/>
          <p14:tracePt t="48661" x="2573338" y="6115050"/>
          <p14:tracePt t="48686" x="2587625" y="6115050"/>
          <p14:tracePt t="48695" x="2601913" y="6115050"/>
          <p14:tracePt t="48711" x="2616200" y="6115050"/>
          <p14:tracePt t="48734" x="2630488" y="6115050"/>
          <p14:tracePt t="48750" x="2644775" y="6115050"/>
          <p14:tracePt t="48761" x="2659063" y="6115050"/>
          <p14:tracePt t="48778" x="2673350" y="6115050"/>
          <p14:tracePt t="48798" x="2687638" y="6115050"/>
          <p14:tracePt t="48958" x="2687638" y="6100763"/>
          <p14:tracePt t="48966" x="2687638" y="6086475"/>
          <p14:tracePt t="48982" x="2687638" y="6072188"/>
          <p14:tracePt t="48998" x="2687638" y="6057900"/>
          <p14:tracePt t="49014" x="2673350" y="6029325"/>
          <p14:tracePt t="49022" x="2659063" y="6015038"/>
          <p14:tracePt t="49030" x="2644775" y="6000750"/>
          <p14:tracePt t="49045" x="2616200" y="5972175"/>
          <p14:tracePt t="49062" x="2559050" y="5900738"/>
          <p14:tracePt t="49078" x="2501900" y="5857875"/>
          <p14:tracePt t="49095" x="2473325" y="5815013"/>
          <p14:tracePt t="49111" x="2444750" y="5772150"/>
          <p14:tracePt t="49128" x="2401888" y="5743575"/>
          <p14:tracePt t="49145" x="2387600" y="5729288"/>
          <p14:tracePt t="49162" x="2387600" y="5715000"/>
          <p14:tracePt t="49178" x="2373313" y="5700713"/>
          <p14:tracePt t="49270" x="2373313" y="5715000"/>
          <p14:tracePt t="49278" x="2387600" y="5715000"/>
          <p14:tracePt t="49294" x="2401888" y="5715000"/>
          <p14:tracePt t="49302" x="2416175" y="5715000"/>
          <p14:tracePt t="49318" x="2430463" y="5715000"/>
          <p14:tracePt t="49334" x="2444750" y="5715000"/>
          <p14:tracePt t="49350" x="2459038" y="5715000"/>
          <p14:tracePt t="49362" x="2473325" y="5715000"/>
          <p14:tracePt t="49378" x="2530475" y="5715000"/>
          <p14:tracePt t="49395" x="2587625" y="5686425"/>
          <p14:tracePt t="49411" x="2659063" y="5657850"/>
          <p14:tracePt t="49428" x="2701925" y="5643563"/>
          <p14:tracePt t="49445" x="2744788" y="5629275"/>
          <p14:tracePt t="49461" x="2787650" y="5614988"/>
          <p14:tracePt t="49478" x="2801938" y="5614988"/>
          <p14:tracePt t="49495" x="2816225" y="5600700"/>
          <p14:tracePt t="49511" x="2830513" y="5600700"/>
          <p14:tracePt t="49528" x="2844800" y="5600700"/>
          <p14:tracePt t="49545" x="2859088" y="5614988"/>
          <p14:tracePt t="49562" x="2859088" y="5629275"/>
          <p14:tracePt t="49578" x="2859088" y="5643563"/>
          <p14:tracePt t="49594" x="2859088" y="5657850"/>
          <p14:tracePt t="49611" x="2873375" y="5700713"/>
          <p14:tracePt t="49628" x="2901950" y="5743575"/>
          <p14:tracePt t="49645" x="2901950" y="5772150"/>
          <p14:tracePt t="49661" x="2930525" y="5815013"/>
          <p14:tracePt t="49678" x="2944813" y="5829300"/>
          <p14:tracePt t="49695" x="2973388" y="5843588"/>
          <p14:tracePt t="49711" x="2987675" y="5843588"/>
          <p14:tracePt t="49742" x="2987675" y="5857875"/>
          <p14:tracePt t="49758" x="3001963" y="5857875"/>
          <p14:tracePt t="49822" x="3016250" y="5857875"/>
          <p14:tracePt t="49830" x="3016250" y="5872163"/>
          <p14:tracePt t="49838" x="3030538" y="5872163"/>
          <p14:tracePt t="49902" x="3030538" y="5886450"/>
          <p14:tracePt t="49918" x="3030538" y="5900738"/>
          <p14:tracePt t="49925" x="3044825" y="5900738"/>
          <p14:tracePt t="49942" x="3044825" y="5915025"/>
          <p14:tracePt t="49958" x="3059113" y="5915025"/>
          <p14:tracePt t="49973" x="3059113" y="5929313"/>
          <p14:tracePt t="49998" x="3059113" y="5943600"/>
          <p14:tracePt t="50126" x="3059113" y="5957888"/>
          <p14:tracePt t="50141" x="3059113" y="5972175"/>
          <p14:tracePt t="50157" x="3059113" y="5986463"/>
          <p14:tracePt t="50165" x="3030538" y="5986463"/>
          <p14:tracePt t="50178" x="3016250" y="6015038"/>
          <p14:tracePt t="50195" x="2973388" y="6057900"/>
          <p14:tracePt t="50211" x="2944813" y="6072188"/>
          <p14:tracePt t="50228" x="2930525" y="6086475"/>
          <p14:tracePt t="50245" x="2916238" y="6086475"/>
          <p14:tracePt t="50381" x="2901950" y="6086475"/>
          <p14:tracePt t="50413" x="2887663" y="6086475"/>
          <p14:tracePt t="50421" x="2887663" y="6072188"/>
          <p14:tracePt t="50438" x="2887663" y="6057900"/>
          <p14:tracePt t="50445" x="2873375" y="6029325"/>
          <p14:tracePt t="50461" x="2859088" y="5986463"/>
          <p14:tracePt t="50478" x="2844800" y="5929313"/>
          <p14:tracePt t="50495" x="2844800" y="5857875"/>
          <p14:tracePt t="50511" x="2830513" y="5757863"/>
          <p14:tracePt t="50528" x="2830513" y="5672138"/>
          <p14:tracePt t="50545" x="2830513" y="5572125"/>
          <p14:tracePt t="50562" x="2830513" y="5457825"/>
          <p14:tracePt t="50578" x="2844800" y="5329238"/>
          <p14:tracePt t="50595" x="2873375" y="5214938"/>
          <p14:tracePt t="50611" x="2916238" y="5100638"/>
          <p14:tracePt t="50628" x="2944813" y="5000625"/>
          <p14:tracePt t="50645" x="2973388" y="4943475"/>
          <p14:tracePt t="50661" x="2987675" y="4900613"/>
          <p14:tracePt t="50662" x="3001963" y="4886325"/>
          <p14:tracePt t="50678" x="3016250" y="4872038"/>
          <p14:tracePt t="50950" x="3030538" y="4872038"/>
          <p14:tracePt t="50989" x="3044825" y="4872038"/>
          <p14:tracePt t="51013" x="3044825" y="4886325"/>
          <p14:tracePt t="51021" x="3059113" y="4886325"/>
          <p14:tracePt t="51029" x="3059113" y="4900613"/>
          <p14:tracePt t="51045" x="3073400" y="4900613"/>
          <p14:tracePt t="51062" x="3130550" y="4914900"/>
          <p14:tracePt t="51078" x="3173413" y="4929188"/>
          <p14:tracePt t="51095" x="3259138" y="4929188"/>
          <p14:tracePt t="51111" x="3344863" y="4943475"/>
          <p14:tracePt t="51128" x="3430588" y="4957763"/>
          <p14:tracePt t="51145" x="3516313" y="4972050"/>
          <p14:tracePt t="51161" x="3630613" y="4986338"/>
          <p14:tracePt t="51178" x="3759200" y="5029200"/>
          <p14:tracePt t="51195" x="3844925" y="5043488"/>
          <p14:tracePt t="51211" x="3959225" y="5057775"/>
          <p14:tracePt t="51228" x="4016375" y="5072063"/>
          <p14:tracePt t="51245" x="4044950" y="5086350"/>
          <p14:tracePt t="51261" x="4102100" y="5086350"/>
          <p14:tracePt t="51278" x="4116388" y="5086350"/>
          <p14:tracePt t="51295" x="4144963" y="5086350"/>
          <p14:tracePt t="51311" x="4159250" y="5086350"/>
          <p14:tracePt t="51328" x="4173538" y="5086350"/>
          <p14:tracePt t="51344" x="4187825" y="5086350"/>
          <p14:tracePt t="51361" x="4202113" y="5086350"/>
          <p14:tracePt t="51378" x="4216400" y="5086350"/>
          <p14:tracePt t="51429" x="4230688" y="5086350"/>
          <p14:tracePt t="51437" x="4230688" y="5100638"/>
          <p14:tracePt t="51461" x="4230688" y="5114925"/>
          <p14:tracePt t="51469" x="4244975" y="5114925"/>
          <p14:tracePt t="51485" x="4244975" y="5129213"/>
          <p14:tracePt t="51495" x="4259263" y="5129213"/>
          <p14:tracePt t="51526" x="4273550" y="5129213"/>
          <p14:tracePt t="51549" x="4273550" y="5143500"/>
          <p14:tracePt t="51573" x="4273550" y="5157788"/>
          <p14:tracePt t="51581" x="4287838" y="5157788"/>
          <p14:tracePt t="51613" x="4287838" y="5172075"/>
          <p14:tracePt t="51629" x="4302125" y="5186363"/>
          <p14:tracePt t="51653" x="4302125" y="5200650"/>
          <p14:tracePt t="51661" x="4316413" y="5200650"/>
          <p14:tracePt t="51669" x="4330700" y="5200650"/>
          <p14:tracePt t="52037" x="4344988" y="5200650"/>
          <p14:tracePt t="52053" x="4359275" y="5200650"/>
          <p14:tracePt t="52069" x="4387850" y="5200650"/>
          <p14:tracePt t="52077" x="4402138" y="5186363"/>
          <p14:tracePt t="52085" x="4445000" y="5157788"/>
          <p14:tracePt t="52095" x="4487863" y="5114925"/>
          <p14:tracePt t="52111" x="4545013" y="5072063"/>
          <p14:tracePt t="52128" x="4645025" y="5029200"/>
          <p14:tracePt t="52144" x="4716463" y="5014913"/>
          <p14:tracePt t="52161" x="4745038" y="5014913"/>
          <p14:tracePt t="52178" x="4787900" y="5029200"/>
          <p14:tracePt t="52194" x="4816475" y="5086350"/>
          <p14:tracePt t="52211" x="4845050" y="5214938"/>
          <p14:tracePt t="52228" x="4859338" y="5372100"/>
          <p14:tracePt t="52245" x="4859338" y="5486400"/>
          <p14:tracePt t="52246" x="4859338" y="5543550"/>
          <p14:tracePt t="52261" x="4859338" y="5629275"/>
          <p14:tracePt t="52278" x="4859338" y="5672138"/>
          <p14:tracePt t="52295" x="4859338" y="5686425"/>
          <p14:tracePt t="52317" x="4873625" y="5686425"/>
          <p14:tracePt t="52373" x="4887913" y="5686425"/>
          <p14:tracePt t="52397" x="4902200" y="5686425"/>
          <p14:tracePt t="52413" x="4916488" y="5686425"/>
          <p14:tracePt t="52429" x="4930775" y="5672138"/>
          <p14:tracePt t="52437" x="4945063" y="5629275"/>
          <p14:tracePt t="52445" x="4959350" y="5586413"/>
          <p14:tracePt t="52461" x="5002213" y="5443538"/>
          <p14:tracePt t="52478" x="5016500" y="5314950"/>
          <p14:tracePt t="52495" x="5030788" y="5214938"/>
          <p14:tracePt t="52511" x="5030788" y="5157788"/>
          <p14:tracePt t="52528" x="5030788" y="5114925"/>
          <p14:tracePt t="52544" x="5030788" y="5100638"/>
          <p14:tracePt t="52561" x="5030788" y="5086350"/>
          <p14:tracePt t="52578" x="5030788" y="5072063"/>
          <p14:tracePt t="52597" x="5016500" y="5072063"/>
          <p14:tracePt t="52613" x="5002213" y="5072063"/>
          <p14:tracePt t="52629" x="4987925" y="5072063"/>
          <p14:tracePt t="52653" x="4973638" y="5072063"/>
          <p14:tracePt t="52661" x="4959350" y="5072063"/>
          <p14:tracePt t="52678" x="4945063" y="5072063"/>
          <p14:tracePt t="52695" x="4930775" y="5072063"/>
          <p14:tracePt t="52711" x="4902200" y="5072063"/>
          <p14:tracePt t="52728" x="4873625" y="5072063"/>
          <p14:tracePt t="52745" x="4816475" y="5086350"/>
          <p14:tracePt t="52761" x="4759325" y="5114925"/>
          <p14:tracePt t="52778" x="4687888" y="5129213"/>
          <p14:tracePt t="52795" x="4559300" y="5157788"/>
          <p14:tracePt t="52811" x="4416425" y="5157788"/>
          <p14:tracePt t="52828" x="4273550" y="5157788"/>
          <p14:tracePt t="52845" x="4073525" y="5157788"/>
          <p14:tracePt t="52861" x="3959225" y="5157788"/>
          <p14:tracePt t="52878" x="3873500" y="5157788"/>
          <p14:tracePt t="52894" x="3802063" y="5157788"/>
          <p14:tracePt t="52911" x="3773488" y="5129213"/>
          <p14:tracePt t="52928" x="3744913" y="5114925"/>
          <p14:tracePt t="52944" x="3744913" y="5100638"/>
          <p14:tracePt t="53053" x="3744913" y="5114925"/>
          <p14:tracePt t="53061" x="3744913" y="5129213"/>
          <p14:tracePt t="53069" x="3744913" y="5143500"/>
          <p14:tracePt t="53078" x="3773488" y="5186363"/>
          <p14:tracePt t="53094" x="3859213" y="5300663"/>
          <p14:tracePt t="53111" x="4016375" y="5414963"/>
          <p14:tracePt t="53128" x="4187825" y="5514975"/>
          <p14:tracePt t="53144" x="4330700" y="5557838"/>
          <p14:tracePt t="53161" x="4459288" y="5586413"/>
          <p14:tracePt t="53178" x="4573588" y="5586413"/>
          <p14:tracePt t="53194" x="4687888" y="5557838"/>
          <p14:tracePt t="53211" x="4787900" y="5529263"/>
          <p14:tracePt t="53228" x="4873625" y="5500688"/>
          <p14:tracePt t="53245" x="4902200" y="5486400"/>
          <p14:tracePt t="53261" x="4930775" y="5486400"/>
          <p14:tracePt t="53357" x="4930775" y="5472113"/>
          <p14:tracePt t="53381" x="4916488" y="5457825"/>
          <p14:tracePt t="53389" x="4902200" y="5457825"/>
          <p14:tracePt t="53397" x="4873625" y="5443538"/>
          <p14:tracePt t="53411" x="4830763" y="5443538"/>
          <p14:tracePt t="53428" x="4702175" y="5400675"/>
          <p14:tracePt t="53444" x="4530725" y="5372100"/>
          <p14:tracePt t="53461" x="4159250" y="5300663"/>
          <p14:tracePt t="53478" x="3902075" y="5243513"/>
          <p14:tracePt t="53494" x="3716338" y="5172075"/>
          <p14:tracePt t="53511" x="3587750" y="5114925"/>
          <p14:tracePt t="53528" x="3530600" y="5086350"/>
          <p14:tracePt t="53549" x="3530600" y="5072063"/>
          <p14:tracePt t="53573" x="3530600" y="5057775"/>
          <p14:tracePt t="53589" x="3530600" y="5043488"/>
          <p14:tracePt t="53597" x="3530600" y="5029200"/>
          <p14:tracePt t="53621" x="3544888" y="5014913"/>
          <p14:tracePt t="53629" x="3573463" y="5014913"/>
          <p14:tracePt t="53644" x="3616325" y="5000625"/>
          <p14:tracePt t="53661" x="3716338" y="4986338"/>
          <p14:tracePt t="53678" x="3773488" y="4986338"/>
          <p14:tracePt t="53694" x="3830638" y="5029200"/>
          <p14:tracePt t="53711" x="3887788" y="5072063"/>
          <p14:tracePt t="53728" x="3959225" y="5114925"/>
          <p14:tracePt t="53745" x="4002088" y="5157788"/>
          <p14:tracePt t="53761" x="4059238" y="5186363"/>
          <p14:tracePt t="53778" x="4116388" y="5200650"/>
          <p14:tracePt t="53794" x="4187825" y="5200650"/>
          <p14:tracePt t="53811" x="4302125" y="5200650"/>
          <p14:tracePt t="53828" x="4416425" y="5200650"/>
          <p14:tracePt t="53845" x="4559300" y="5172075"/>
          <p14:tracePt t="53861" x="4845050" y="5114925"/>
          <p14:tracePt t="53878" x="4987925" y="5086350"/>
          <p14:tracePt t="53894" x="5130800" y="5043488"/>
          <p14:tracePt t="53911" x="5230813" y="5029200"/>
          <p14:tracePt t="53928" x="5287963" y="5014913"/>
          <p14:tracePt t="53945" x="5316538" y="5000625"/>
          <p14:tracePt t="53961" x="5330825" y="5000625"/>
          <p14:tracePt t="54381" x="5330825" y="4986338"/>
          <p14:tracePt t="54413" x="5330825" y="4972050"/>
          <p14:tracePt t="54421" x="5330825" y="4957763"/>
          <p14:tracePt t="54437" x="5316538" y="4957763"/>
          <p14:tracePt t="54445" x="5316538" y="4943475"/>
          <p14:tracePt t="54461" x="5302250" y="4929188"/>
          <p14:tracePt t="54478" x="5273675" y="4900613"/>
          <p14:tracePt t="54495" x="5230813" y="4872038"/>
          <p14:tracePt t="54511" x="5202238" y="4843463"/>
          <p14:tracePt t="54528" x="5187950" y="4829175"/>
          <p14:tracePt t="54544" x="5159375" y="4814888"/>
          <p14:tracePt t="54561" x="5145088" y="4814888"/>
          <p14:tracePt t="54578" x="5130800" y="4800600"/>
          <p14:tracePt t="54597" x="5130800" y="4786313"/>
          <p14:tracePt t="54611" x="5130800" y="4772025"/>
          <p14:tracePt t="54628" x="5102225" y="4772025"/>
          <p14:tracePt t="54677" x="5087938" y="4772025"/>
          <p14:tracePt t="54845" x="5087938" y="4757738"/>
          <p14:tracePt t="54861" x="5073650" y="4757738"/>
          <p14:tracePt t="54877" x="5059363" y="4757738"/>
          <p14:tracePt t="54885" x="5045075" y="4757738"/>
          <p14:tracePt t="54894" x="5030788" y="4757738"/>
          <p14:tracePt t="54911" x="5002213" y="4757738"/>
          <p14:tracePt t="54928" x="4959350" y="4757738"/>
          <p14:tracePt t="54944" x="4930775" y="4757738"/>
          <p14:tracePt t="54961" x="4916488" y="4757738"/>
          <p14:tracePt t="54978" x="4902200" y="4772025"/>
          <p14:tracePt t="55157" x="4902200" y="4757738"/>
          <p14:tracePt t="55173" x="4902200" y="4743450"/>
          <p14:tracePt t="55181" x="4916488" y="4743450"/>
          <p14:tracePt t="55189" x="4916488" y="4729163"/>
          <p14:tracePt t="55197" x="4916488" y="4714875"/>
          <p14:tracePt t="55211" x="4945063" y="4700588"/>
          <p14:tracePt t="55228" x="4959350" y="4672013"/>
          <p14:tracePt t="55244" x="4987925" y="4657725"/>
          <p14:tracePt t="55261" x="5002213" y="4629150"/>
          <p14:tracePt t="55278" x="5002213" y="4614863"/>
          <p14:tracePt t="55613" x="4987925" y="4614863"/>
          <p14:tracePt t="55621" x="4973638" y="4614863"/>
          <p14:tracePt t="55629" x="4930775" y="4629150"/>
          <p14:tracePt t="55644" x="4845050" y="4657725"/>
          <p14:tracePt t="55662" x="4430713" y="4829175"/>
          <p14:tracePt t="55678" x="4016375" y="4986338"/>
          <p14:tracePt t="55694" x="3644900" y="5129213"/>
          <p14:tracePt t="55711" x="3302000" y="5272088"/>
          <p14:tracePt t="55728" x="3073400" y="5414963"/>
          <p14:tracePt t="55745" x="2944813" y="5500688"/>
          <p14:tracePt t="55761" x="2859088" y="5543550"/>
          <p14:tracePt t="55778" x="2816225" y="5586413"/>
          <p14:tracePt t="55794" x="2787650" y="5614988"/>
          <p14:tracePt t="55811" x="2759075" y="5643563"/>
          <p14:tracePt t="55828" x="2730500" y="5672138"/>
          <p14:tracePt t="55844" x="2716213" y="5686425"/>
          <p14:tracePt t="55861" x="2716213" y="5700713"/>
          <p14:tracePt t="56029" x="2701925" y="5700713"/>
          <p14:tracePt t="56069" x="2687638" y="5700713"/>
          <p14:tracePt t="56085" x="2687638" y="5686425"/>
          <p14:tracePt t="56125" x="2673350" y="5686425"/>
          <p14:tracePt t="56221" x="2659063" y="5686425"/>
          <p14:tracePt t="56229" x="2644775" y="5686425"/>
          <p14:tracePt t="56237" x="2616200" y="5686425"/>
          <p14:tracePt t="56245" x="2559050" y="5686425"/>
          <p14:tracePt t="56261" x="2416175" y="5686425"/>
          <p14:tracePt t="56278" x="2201863" y="5672138"/>
          <p14:tracePt t="56294" x="1928813" y="5586413"/>
          <p14:tracePt t="56311" x="1657350" y="5486400"/>
          <p14:tracePt t="56328" x="1385888" y="5357813"/>
          <p14:tracePt t="56344" x="1228725" y="5257800"/>
          <p14:tracePt t="56361" x="1171575" y="5200650"/>
          <p14:tracePt t="56378" x="1157288" y="5172075"/>
          <p14:tracePt t="56469" x="1157288" y="5186363"/>
          <p14:tracePt t="56493" x="1157288" y="5200650"/>
          <p14:tracePt t="56509" x="1157288" y="5214938"/>
          <p14:tracePt t="56533" x="1157288" y="5229225"/>
          <p14:tracePt t="56557" x="1157288" y="5243513"/>
          <p14:tracePt t="56589" x="1143000" y="5243513"/>
          <p14:tracePt t="56597" x="1128713" y="5243513"/>
          <p14:tracePt t="56613" x="1114425" y="5243513"/>
          <p14:tracePt t="56630" x="1100138" y="5243513"/>
          <p14:tracePt t="56789" x="1100138" y="5257800"/>
          <p14:tracePt t="56813" x="1100138" y="5272088"/>
          <p14:tracePt t="56829" x="1100138" y="5286375"/>
          <p14:tracePt t="56837" x="1100138" y="5300663"/>
          <p14:tracePt t="56846" x="1100138" y="5314950"/>
          <p14:tracePt t="56861" x="1100138" y="5343525"/>
          <p14:tracePt t="56877" x="1100138" y="5386388"/>
          <p14:tracePt t="56894" x="1100138" y="5414963"/>
          <p14:tracePt t="56911" x="1100138" y="5443538"/>
          <p14:tracePt t="56927" x="1128713" y="5472113"/>
          <p14:tracePt t="56944" x="1128713" y="5500688"/>
          <p14:tracePt t="56961" x="1143000" y="5514975"/>
          <p14:tracePt t="56978" x="1157288" y="5529263"/>
          <p14:tracePt t="57037" x="1171575" y="5529263"/>
          <p14:tracePt t="57061" x="1185863" y="5514975"/>
          <p14:tracePt t="57069" x="1228725" y="5486400"/>
          <p14:tracePt t="57078" x="1314450" y="5429250"/>
          <p14:tracePt t="57095" x="1571625" y="5314950"/>
          <p14:tracePt t="57111" x="1914525" y="5186363"/>
          <p14:tracePt t="57128" x="2244725" y="5072063"/>
          <p14:tracePt t="57144" x="2530475" y="5000625"/>
          <p14:tracePt t="57161" x="2730500" y="4972050"/>
          <p14:tracePt t="57177" x="2787650" y="4943475"/>
          <p14:tracePt t="57194" x="2816225" y="4943475"/>
          <p14:tracePt t="57413" x="2816225" y="4929188"/>
          <p14:tracePt t="57421" x="2816225" y="4914900"/>
          <p14:tracePt t="57429" x="2816225" y="4900613"/>
          <p14:tracePt t="57445" x="2816225" y="4886325"/>
          <p14:tracePt t="57446" x="2801938" y="4872038"/>
          <p14:tracePt t="57461" x="2759075" y="4843463"/>
          <p14:tracePt t="57478" x="2730500" y="4843463"/>
          <p14:tracePt t="57494" x="2701925" y="4843463"/>
          <p14:tracePt t="57511" x="2687638" y="4843463"/>
          <p14:tracePt t="57528" x="2659063" y="4843463"/>
          <p14:tracePt t="57544" x="2644775" y="4843463"/>
          <p14:tracePt t="57561" x="2630488" y="4843463"/>
          <p14:tracePt t="57578" x="2616200" y="4843463"/>
          <p14:tracePt t="57894" x="2601913" y="4843463"/>
          <p14:tracePt t="57925" x="2601913" y="4872038"/>
          <p14:tracePt t="57941" x="2601913" y="4886325"/>
          <p14:tracePt t="57949" x="2601913" y="4914900"/>
          <p14:tracePt t="57957" x="2601913" y="4929188"/>
          <p14:tracePt t="57965" x="2601913" y="4943475"/>
          <p14:tracePt t="57978" x="2601913" y="4972050"/>
          <p14:tracePt t="57994" x="2601913" y="5072063"/>
          <p14:tracePt t="58011" x="2644775" y="5172075"/>
          <p14:tracePt t="58028" x="2687638" y="5286375"/>
          <p14:tracePt t="58044" x="2759075" y="5386388"/>
          <p14:tracePt t="58061" x="2901950" y="5500688"/>
          <p14:tracePt t="58078" x="2973388" y="5514975"/>
          <p14:tracePt t="58094" x="3030538" y="5529263"/>
          <p14:tracePt t="58111" x="3044825" y="5529263"/>
          <p14:tracePt t="58127" x="3059113" y="5529263"/>
          <p14:tracePt t="58397" x="3073400" y="5529263"/>
          <p14:tracePt t="58429" x="3087688" y="5529263"/>
          <p14:tracePt t="58437" x="3087688" y="5514975"/>
          <p14:tracePt t="58453" x="3101975" y="5500688"/>
          <p14:tracePt t="58461" x="3101975" y="5486400"/>
          <p14:tracePt t="58478" x="3116263" y="5486400"/>
          <p14:tracePt t="58494" x="3130550" y="5486400"/>
          <p14:tracePt t="58511" x="3144838" y="5486400"/>
          <p14:tracePt t="58528" x="3159125" y="5472113"/>
          <p14:tracePt t="58544" x="3173413" y="5472113"/>
          <p14:tracePt t="58561" x="3187700" y="5472113"/>
          <p14:tracePt t="58577" x="3201988" y="5457825"/>
          <p14:tracePt t="58594" x="3216275" y="5457825"/>
          <p14:tracePt t="58701" x="3230563" y="5457825"/>
          <p14:tracePt t="58717" x="3244850" y="5457825"/>
          <p14:tracePt t="58733" x="3273425" y="5457825"/>
          <p14:tracePt t="58741" x="3330575" y="5443538"/>
          <p14:tracePt t="58749" x="3459163" y="5400675"/>
          <p14:tracePt t="58761" x="3559175" y="5329238"/>
          <p14:tracePt t="58778" x="3730625" y="5157788"/>
          <p14:tracePt t="58794" x="3859213" y="5029200"/>
          <p14:tracePt t="58811" x="3930650" y="4943475"/>
          <p14:tracePt t="58828" x="3987800" y="4900613"/>
          <p14:tracePt t="58844" x="4016375" y="4872038"/>
          <p14:tracePt t="58861" x="4044950" y="4872038"/>
          <p14:tracePt t="58878" x="4059238" y="4872038"/>
          <p14:tracePt t="58894" x="4059238" y="4886325"/>
          <p14:tracePt t="58911" x="4059238" y="4900613"/>
          <p14:tracePt t="58927" x="4073525" y="4943475"/>
          <p14:tracePt t="58944" x="4087813" y="5000625"/>
          <p14:tracePt t="58961" x="4102100" y="5043488"/>
          <p14:tracePt t="58977" x="4130675" y="5129213"/>
          <p14:tracePt t="58994" x="4187825" y="5200650"/>
          <p14:tracePt t="59011" x="4202113" y="5257800"/>
          <p14:tracePt t="59027" x="4216400" y="5329238"/>
          <p14:tracePt t="59044" x="4216400" y="5386388"/>
          <p14:tracePt t="59061" x="4202113" y="5472113"/>
          <p14:tracePt t="59078" x="4173538" y="5500688"/>
          <p14:tracePt t="59094" x="4144963" y="5529263"/>
          <p14:tracePt t="59111" x="4116388" y="5543550"/>
          <p14:tracePt t="59127" x="4102100" y="5557838"/>
          <p14:tracePt t="59144" x="4059238" y="5557838"/>
          <p14:tracePt t="59161" x="4002088" y="5586413"/>
          <p14:tracePt t="59177" x="3959225" y="5600700"/>
          <p14:tracePt t="59194" x="3902075" y="5600700"/>
          <p14:tracePt t="59211" x="3816350" y="5600700"/>
          <p14:tracePt t="59227" x="3716338" y="5600700"/>
          <p14:tracePt t="59244" x="3616325" y="5586413"/>
          <p14:tracePt t="59261" x="3516313" y="5586413"/>
          <p14:tracePt t="59278" x="3487738" y="5586413"/>
          <p14:tracePt t="59294" x="3444875" y="5586413"/>
          <p14:tracePt t="59311" x="3416300" y="5586413"/>
          <p14:tracePt t="59327" x="3402013" y="5586413"/>
          <p14:tracePt t="59344" x="3387725" y="5586413"/>
          <p14:tracePt t="59361" x="3359150" y="5586413"/>
          <p14:tracePt t="59377" x="3344863" y="5586413"/>
          <p14:tracePt t="59394" x="3316288" y="5586413"/>
          <p14:tracePt t="59411" x="3273425" y="5572125"/>
          <p14:tracePt t="59427" x="3201988" y="5543550"/>
          <p14:tracePt t="59444" x="3116263" y="5486400"/>
          <p14:tracePt t="59461" x="3001963" y="5443538"/>
          <p14:tracePt t="59477" x="2944813" y="5429250"/>
          <p14:tracePt t="59494" x="2916238" y="5429250"/>
          <p14:tracePt t="59511" x="2873375" y="5429250"/>
          <p14:tracePt t="59527" x="2844800" y="5429250"/>
          <p14:tracePt t="59544" x="2830513" y="5429250"/>
          <p14:tracePt t="59561" x="2816225" y="5429250"/>
          <p14:tracePt t="59577" x="2801938" y="5443538"/>
          <p14:tracePt t="59594" x="2801938" y="5457825"/>
          <p14:tracePt t="59629" x="2787650" y="5457825"/>
          <p14:tracePt t="59637" x="2787650" y="5472113"/>
          <p14:tracePt t="59749" x="2787650" y="5486400"/>
          <p14:tracePt t="59789" x="2787650" y="5500688"/>
          <p14:tracePt t="59837" x="2787650" y="5514975"/>
          <p14:tracePt t="59997" x="2801938" y="5514975"/>
          <p14:tracePt t="60085" x="2801938" y="5500688"/>
          <p14:tracePt t="60101" x="2801938" y="5486400"/>
          <p14:tracePt t="60109" x="2801938" y="5472113"/>
          <p14:tracePt t="60117" x="2801938" y="5457825"/>
          <p14:tracePt t="60128" x="2801938" y="5429250"/>
          <p14:tracePt t="60144" x="2801938" y="5414963"/>
          <p14:tracePt t="60269" x="2816225" y="5414963"/>
          <p14:tracePt t="60301" x="2830513" y="5414963"/>
          <p14:tracePt t="60317" x="2830513" y="5429250"/>
          <p14:tracePt t="60325" x="2859088" y="5443538"/>
          <p14:tracePt t="60341" x="2873375" y="5457825"/>
          <p14:tracePt t="60349" x="2873375" y="5472113"/>
          <p14:tracePt t="60361" x="2887663" y="5486400"/>
          <p14:tracePt t="60377" x="2901950" y="5500688"/>
          <p14:tracePt t="60397" x="2901950" y="5514975"/>
          <p14:tracePt t="60453" x="2916238" y="5514975"/>
          <p14:tracePt t="60501" x="2916238" y="5529263"/>
          <p14:tracePt t="60509" x="2930525" y="5529263"/>
          <p14:tracePt t="60541" x="2930525" y="5543550"/>
          <p14:tracePt t="60573" x="2944813" y="5543550"/>
          <p14:tracePt t="60597" x="2959100" y="5543550"/>
          <p14:tracePt t="60605" x="2973388" y="5543550"/>
          <p14:tracePt t="60629" x="2987675" y="5543550"/>
          <p14:tracePt t="60645" x="3001963" y="5543550"/>
          <p14:tracePt t="60661" x="3016250" y="5543550"/>
          <p14:tracePt t="60669" x="3016250" y="5557838"/>
          <p14:tracePt t="60677" x="3030538" y="5557838"/>
          <p14:tracePt t="60694" x="3044825" y="5557838"/>
          <p14:tracePt t="60717" x="3059113" y="5557838"/>
          <p14:tracePt t="60727" x="3059113" y="5572125"/>
          <p14:tracePt t="60744" x="3073400" y="5572125"/>
          <p14:tracePt t="60761" x="3087688" y="5572125"/>
          <p14:tracePt t="60778" x="3101975" y="5586413"/>
          <p14:tracePt t="60794" x="3116263" y="5586413"/>
          <p14:tracePt t="60811" x="3130550" y="5600700"/>
          <p14:tracePt t="60827" x="3130550" y="5614988"/>
          <p14:tracePt t="60844" x="3144838" y="5614988"/>
          <p14:tracePt t="61141" x="3144838" y="5629275"/>
          <p14:tracePt t="61677" x="3159125" y="5629275"/>
          <p14:tracePt t="61741" x="3173413" y="5629275"/>
          <p14:tracePt t="61893" x="3173413" y="5614988"/>
          <p14:tracePt t="61901" x="3173413" y="5600700"/>
          <p14:tracePt t="61911" x="3173413" y="5586413"/>
          <p14:tracePt t="61927" x="3173413" y="5529263"/>
          <p14:tracePt t="61944" x="3159125" y="5472113"/>
          <p14:tracePt t="61961" x="3159125" y="5429250"/>
          <p14:tracePt t="61977" x="3130550" y="5400675"/>
          <p14:tracePt t="61994" x="3130550" y="5372100"/>
          <p14:tracePt t="62011" x="3116263" y="5357813"/>
          <p14:tracePt t="62027" x="3116263" y="5329238"/>
          <p14:tracePt t="62133" x="3101975" y="5329238"/>
          <p14:tracePt t="62141" x="3101975" y="5314950"/>
          <p14:tracePt t="62165" x="3087688" y="5314950"/>
          <p14:tracePt t="62173" x="3087688" y="5300663"/>
          <p14:tracePt t="62181" x="3073400" y="5300663"/>
          <p14:tracePt t="62194" x="3059113" y="5300663"/>
          <p14:tracePt t="62211" x="3030538" y="5272088"/>
          <p14:tracePt t="62227" x="2973388" y="5257800"/>
          <p14:tracePt t="62244" x="2844800" y="5214938"/>
          <p14:tracePt t="62245" x="2787650" y="5200650"/>
          <p14:tracePt t="62261" x="2644775" y="5200650"/>
          <p14:tracePt t="62277" x="2559050" y="5200650"/>
          <p14:tracePt t="62294" x="2501900" y="5200650"/>
          <p14:tracePt t="62311" x="2459038" y="5200650"/>
          <p14:tracePt t="62327" x="2444750" y="5200650"/>
          <p14:tracePt t="62344" x="2416175" y="5200650"/>
          <p14:tracePt t="62453" x="2416175" y="5186363"/>
          <p14:tracePt t="62461" x="2430463" y="5186363"/>
          <p14:tracePt t="62509" x="2444750" y="5186363"/>
          <p14:tracePt t="62525" x="2444750" y="5200650"/>
          <p14:tracePt t="62541" x="2459038" y="5200650"/>
          <p14:tracePt t="62549" x="2459038" y="5214938"/>
          <p14:tracePt t="62573" x="2473325" y="5229225"/>
          <p14:tracePt t="62581" x="2487613" y="5229225"/>
          <p14:tracePt t="62594" x="2487613" y="5243513"/>
          <p14:tracePt t="62611" x="2501900" y="5243513"/>
          <p14:tracePt t="62627" x="2516188" y="5243513"/>
          <p14:tracePt t="62644" x="2544763" y="5243513"/>
          <p14:tracePt t="62661" x="2601913" y="5272088"/>
          <p14:tracePt t="62677" x="2630488" y="5272088"/>
          <p14:tracePt t="62694" x="2644775" y="5286375"/>
          <p14:tracePt t="62711" x="2659063" y="5286375"/>
          <p14:tracePt t="62727" x="2673350" y="5300663"/>
          <p14:tracePt t="62744" x="2673350" y="5314950"/>
          <p14:tracePt t="62773" x="2673350" y="5329238"/>
          <p14:tracePt t="62845" x="2659063" y="5329238"/>
          <p14:tracePt t="62853" x="2630488" y="5329238"/>
          <p14:tracePt t="62861" x="2587625" y="5343525"/>
          <p14:tracePt t="62878" x="2516188" y="5343525"/>
          <p14:tracePt t="62894" x="2430463" y="5343525"/>
          <p14:tracePt t="62911" x="2359025" y="5343525"/>
          <p14:tracePt t="62927" x="2316163" y="5343525"/>
          <p14:tracePt t="62944" x="2287588" y="5329238"/>
          <p14:tracePt t="62961" x="2273300" y="5314950"/>
          <p14:tracePt t="62981" x="2273300" y="5300663"/>
          <p14:tracePt t="62997" x="2273300" y="5286375"/>
          <p14:tracePt t="63037" x="2273300" y="5272088"/>
          <p14:tracePt t="63053" x="2273300" y="5257800"/>
          <p14:tracePt t="63077" x="2273300" y="5243513"/>
          <p14:tracePt t="63101" x="2273300" y="5229225"/>
          <p14:tracePt t="63125" x="2273300" y="5214938"/>
          <p14:tracePt t="63133" x="2273300" y="5200650"/>
          <p14:tracePt t="63173" x="2273300" y="5186363"/>
          <p14:tracePt t="63213" x="2259013" y="5186363"/>
          <p14:tracePt t="63373" x="2259013" y="5172075"/>
          <p14:tracePt t="63397" x="2259013" y="5157788"/>
          <p14:tracePt t="63421" x="2273300" y="5143500"/>
          <p14:tracePt t="63437" x="2287588" y="5143500"/>
          <p14:tracePt t="63445" x="2287588" y="5129213"/>
          <p14:tracePt t="63453" x="2301875" y="5129213"/>
          <p14:tracePt t="63461" x="2316163" y="5129213"/>
          <p14:tracePt t="63477" x="2330450" y="5129213"/>
          <p14:tracePt t="63494" x="2330450" y="5114925"/>
          <p14:tracePt t="63511" x="2344738" y="5114925"/>
          <p14:tracePt t="63528" x="2373313" y="5114925"/>
          <p14:tracePt t="63544" x="2387600" y="5114925"/>
          <p14:tracePt t="63560" x="2401888" y="5114925"/>
          <p14:tracePt t="63577" x="2416175" y="5114925"/>
          <p14:tracePt t="63594" x="2430463" y="5114925"/>
          <p14:tracePt t="63610" x="2444750" y="5114925"/>
          <p14:tracePt t="63627" x="2487613" y="5143500"/>
          <p14:tracePt t="63644" x="2544763" y="5172075"/>
          <p14:tracePt t="63661" x="2630488" y="5243513"/>
          <p14:tracePt t="63677" x="2673350" y="5286375"/>
          <p14:tracePt t="63694" x="2730500" y="5314950"/>
          <p14:tracePt t="63710" x="2787650" y="5343525"/>
          <p14:tracePt t="63727" x="2830513" y="5357813"/>
          <p14:tracePt t="63744" x="2873375" y="5386388"/>
          <p14:tracePt t="63761" x="2901950" y="5386388"/>
          <p14:tracePt t="63778" x="2901950" y="5400675"/>
          <p14:tracePt t="63869" x="2873375" y="5400675"/>
          <p14:tracePt t="63877" x="2830513" y="5400675"/>
          <p14:tracePt t="63885" x="2773363" y="5400675"/>
          <p14:tracePt t="63894" x="2701925" y="5400675"/>
          <p14:tracePt t="63911" x="2587625" y="5400675"/>
          <p14:tracePt t="63927" x="2487613" y="5400675"/>
          <p14:tracePt t="63944" x="2430463" y="5400675"/>
          <p14:tracePt t="63960" x="2401888" y="5400675"/>
          <p14:tracePt t="63977" x="2401888" y="5414963"/>
          <p14:tracePt t="64117" x="2416175" y="5414963"/>
          <p14:tracePt t="64133" x="2444750" y="5414963"/>
          <p14:tracePt t="64149" x="2473325" y="5414963"/>
          <p14:tracePt t="64157" x="2501900" y="5386388"/>
          <p14:tracePt t="64165" x="2530475" y="5386388"/>
          <p14:tracePt t="64177" x="2559050" y="5372100"/>
          <p14:tracePt t="64194" x="2616200" y="5343525"/>
          <p14:tracePt t="64211" x="2701925" y="5314950"/>
          <p14:tracePt t="64227" x="2759075" y="5286375"/>
          <p14:tracePt t="64244" x="2830513" y="5272088"/>
          <p14:tracePt t="64261" x="2930525" y="5257800"/>
          <p14:tracePt t="64277" x="2973388" y="5257800"/>
          <p14:tracePt t="64294" x="3001963" y="5257800"/>
          <p14:tracePt t="64311" x="3030538" y="5257800"/>
          <p14:tracePt t="64327" x="3073400" y="5257800"/>
          <p14:tracePt t="64344" x="3101975" y="5286375"/>
          <p14:tracePt t="64361" x="3130550" y="5300663"/>
          <p14:tracePt t="64377" x="3144838" y="5314950"/>
          <p14:tracePt t="64394" x="3173413" y="5314950"/>
          <p14:tracePt t="64411" x="3187700" y="5329238"/>
          <p14:tracePt t="64429" x="3201988" y="5343525"/>
          <p14:tracePt t="64701" x="3201988" y="5329238"/>
          <p14:tracePt t="64717" x="3201988" y="5314950"/>
          <p14:tracePt t="64725" x="3216275" y="5314950"/>
          <p14:tracePt t="64741" x="3216275" y="5300663"/>
          <p14:tracePt t="64749" x="3216275" y="5286375"/>
          <p14:tracePt t="64765" x="3216275" y="5272088"/>
          <p14:tracePt t="64781" x="3216275" y="5257800"/>
          <p14:tracePt t="64797" x="3216275" y="5243513"/>
          <p14:tracePt t="64811" x="3216275" y="5229225"/>
          <p14:tracePt t="64827" x="3216275" y="5214938"/>
          <p14:tracePt t="64844" x="3216275" y="5200650"/>
          <p14:tracePt t="64860" x="3216275" y="5186363"/>
          <p14:tracePt t="65085" x="3216275" y="5200650"/>
          <p14:tracePt t="65109" x="3216275" y="5214938"/>
          <p14:tracePt t="65133" x="3216275" y="5229225"/>
          <p14:tracePt t="65149" x="3216275" y="5243513"/>
          <p14:tracePt t="65213" x="3216275" y="5257800"/>
          <p14:tracePt t="65341" x="3201988" y="5257800"/>
          <p14:tracePt t="65357" x="3187700" y="5257800"/>
          <p14:tracePt t="65365" x="3173413" y="5257800"/>
          <p14:tracePt t="65373" x="3144838" y="5257800"/>
          <p14:tracePt t="65381" x="3101975" y="5257800"/>
          <p14:tracePt t="65394" x="3059113" y="5257800"/>
          <p14:tracePt t="65410" x="2959100" y="5257800"/>
          <p14:tracePt t="65427" x="2830513" y="5272088"/>
          <p14:tracePt t="65444" x="2759075" y="5272088"/>
          <p14:tracePt t="65461" x="2673350" y="5286375"/>
          <p14:tracePt t="65477" x="2616200" y="5300663"/>
          <p14:tracePt t="65494" x="2587625" y="5314950"/>
          <p14:tracePt t="65510" x="2559050" y="5314950"/>
          <p14:tracePt t="65527" x="2530475" y="5314950"/>
          <p14:tracePt t="65544" x="2516188" y="5314950"/>
          <p14:tracePt t="65561" x="2473325" y="5286375"/>
          <p14:tracePt t="65577" x="2416175" y="5243513"/>
          <p14:tracePt t="65594" x="2373313" y="5214938"/>
          <p14:tracePt t="65610" x="2316163" y="5186363"/>
          <p14:tracePt t="65627" x="2287588" y="5172075"/>
          <p14:tracePt t="65644" x="2273300" y="5172075"/>
          <p14:tracePt t="65661" x="2230438" y="5172075"/>
          <p14:tracePt t="65677" x="2216150" y="5172075"/>
          <p14:tracePt t="65694" x="2201863" y="5157788"/>
          <p14:tracePt t="65933" x="2201863" y="5143500"/>
          <p14:tracePt t="65957" x="2201863" y="5129213"/>
          <p14:tracePt t="66389" x="2216150" y="5129213"/>
          <p14:tracePt t="66413" x="2230438" y="5129213"/>
          <p14:tracePt t="66429" x="2244725" y="5129213"/>
          <p14:tracePt t="66437" x="2259013" y="5129213"/>
          <p14:tracePt t="66445" x="2273300" y="5143500"/>
          <p14:tracePt t="66461" x="2301875" y="5143500"/>
          <p14:tracePt t="66477" x="2387600" y="5172075"/>
          <p14:tracePt t="66494" x="2473325" y="5186363"/>
          <p14:tracePt t="66510" x="2630488" y="5200650"/>
          <p14:tracePt t="66528" x="2901950" y="5229225"/>
          <p14:tracePt t="66544" x="3216275" y="5243513"/>
          <p14:tracePt t="66560" x="3587750" y="5243513"/>
          <p14:tracePt t="66577" x="3944938" y="5272088"/>
          <p14:tracePt t="66594" x="4259263" y="5272088"/>
          <p14:tracePt t="66610" x="4473575" y="5272088"/>
          <p14:tracePt t="66627" x="4616450" y="5272088"/>
          <p14:tracePt t="66644" x="4659313" y="5272088"/>
          <p14:tracePt t="66660" x="4673600" y="5272088"/>
          <p14:tracePt t="67045" x="4659313" y="5272088"/>
          <p14:tracePt t="67053" x="4645025" y="5272088"/>
          <p14:tracePt t="67069" x="4630738" y="5272088"/>
          <p14:tracePt t="67085" x="4602163" y="5272088"/>
          <p14:tracePt t="67094" x="4587875" y="5272088"/>
          <p14:tracePt t="67110" x="4559300" y="5272088"/>
          <p14:tracePt t="67127" x="4487863" y="5272088"/>
          <p14:tracePt t="67144" x="4387850" y="5272088"/>
          <p14:tracePt t="67160" x="4259263" y="5272088"/>
          <p14:tracePt t="67177" x="4144963" y="5257800"/>
          <p14:tracePt t="67194" x="4016375" y="5243513"/>
          <p14:tracePt t="67210" x="3944938" y="5229225"/>
          <p14:tracePt t="67227" x="3902075" y="5214938"/>
          <p14:tracePt t="67244" x="3887788" y="5214938"/>
          <p14:tracePt t="67421" x="3887788" y="5200650"/>
          <p14:tracePt t="67445" x="3902075" y="5200650"/>
          <p14:tracePt t="67460" x="3916363" y="5200650"/>
          <p14:tracePt t="67469" x="3930650" y="5200650"/>
          <p14:tracePt t="67477" x="3944938" y="5200650"/>
          <p14:tracePt t="67494" x="4016375" y="5200650"/>
          <p14:tracePt t="67510" x="4073525" y="5200650"/>
          <p14:tracePt t="67527" x="4116388" y="5200650"/>
          <p14:tracePt t="67544" x="4144963" y="5200650"/>
          <p14:tracePt t="67560" x="4159250" y="5200650"/>
          <p14:tracePt t="67909" x="4159250" y="5186363"/>
          <p14:tracePt t="68605" x="4144963" y="5186363"/>
          <p14:tracePt t="68612" x="4116388" y="5200650"/>
          <p14:tracePt t="68620" x="4059238" y="5229225"/>
          <p14:tracePt t="68628" x="3944938" y="5272088"/>
          <p14:tracePt t="68644" x="3816350" y="5314950"/>
          <p14:tracePt t="68660" x="3159125" y="5486400"/>
          <p14:tracePt t="68677" x="2659063" y="5614988"/>
          <p14:tracePt t="68694" x="2301875" y="5686425"/>
          <p14:tracePt t="68710" x="2087563" y="5743575"/>
          <p14:tracePt t="68727" x="1985963" y="5757863"/>
          <p14:tracePt t="68744" x="1971675" y="5772150"/>
          <p14:tracePt t="68932" x="1971675" y="5786438"/>
          <p14:tracePt t="68972" x="1971675" y="5800725"/>
          <p14:tracePt t="69012" x="1971675" y="5815013"/>
          <p14:tracePt t="69172" x="1985963" y="5815013"/>
          <p14:tracePt t="69236" x="2000250" y="5815013"/>
          <p14:tracePt t="69372" x="2014538" y="5815013"/>
          <p14:tracePt t="69421" x="2028825" y="5815013"/>
          <p14:tracePt t="69444" x="2044700" y="5815013"/>
          <p14:tracePt t="69460" x="2058988" y="5815013"/>
          <p14:tracePt t="69476" x="2073275" y="5815013"/>
          <p14:tracePt t="69484" x="2073275" y="5800725"/>
          <p14:tracePt t="69500" x="2087563" y="5800725"/>
          <p14:tracePt t="69516" x="2101850" y="5800725"/>
          <p14:tracePt t="69527" x="2101850" y="5786438"/>
          <p14:tracePt t="69544" x="2116138" y="5786438"/>
          <p14:tracePt t="69560" x="2130425" y="5772150"/>
          <p14:tracePt t="69577" x="2144713" y="5772150"/>
          <p14:tracePt t="69594" x="2159000" y="5772150"/>
          <p14:tracePt t="69997" x="2173288" y="5772150"/>
          <p14:tracePt t="70205" x="2187575" y="5772150"/>
          <p14:tracePt t="70228" x="2201863" y="5772150"/>
          <p14:tracePt t="70245" x="2216150" y="5772150"/>
          <p14:tracePt t="70268" x="2230438" y="5772150"/>
          <p14:tracePt t="70284" x="2230438" y="5786438"/>
          <p14:tracePt t="70292" x="2244725" y="5786438"/>
          <p14:tracePt t="70308" x="2259013" y="5800725"/>
          <p14:tracePt t="70316" x="2259013" y="5815013"/>
          <p14:tracePt t="70327" x="2273300" y="5815013"/>
          <p14:tracePt t="70344" x="2287588" y="5829300"/>
          <p14:tracePt t="70360" x="2287588" y="5843588"/>
          <p14:tracePt t="70377" x="2301875" y="5843588"/>
          <p14:tracePt t="70396" x="2316163" y="5843588"/>
          <p14:tracePt t="70533" x="2330450" y="5843588"/>
          <p14:tracePt t="70540" x="2344738" y="5843588"/>
          <p14:tracePt t="71012" x="2359025" y="5843588"/>
          <p14:tracePt t="71028" x="2359025" y="5829300"/>
          <p14:tracePt t="71036" x="2373313" y="5829300"/>
          <p14:tracePt t="71052" x="2387600" y="5815013"/>
          <p14:tracePt t="71060" x="2401888" y="5800725"/>
          <p14:tracePt t="71084" x="2401888" y="5786438"/>
          <p14:tracePt t="71094" x="2416175" y="5786438"/>
          <p14:tracePt t="71110" x="2430463" y="5757863"/>
          <p14:tracePt t="71127" x="2444750" y="5715000"/>
          <p14:tracePt t="71144" x="2459038" y="5657850"/>
          <p14:tracePt t="71160" x="2473325" y="5629275"/>
          <p14:tracePt t="71177" x="2487613" y="5600700"/>
          <p14:tracePt t="71193" x="2487613" y="5586413"/>
          <p14:tracePt t="71210" x="2501900" y="5586413"/>
          <p14:tracePt t="71372" x="2501900" y="5572125"/>
          <p14:tracePt t="71389" x="2501900" y="5557838"/>
          <p14:tracePt t="71396" x="2516188" y="5529263"/>
          <p14:tracePt t="71404" x="2544763" y="5486400"/>
          <p14:tracePt t="71412" x="2587625" y="5429250"/>
          <p14:tracePt t="71427" x="2644775" y="5372100"/>
          <p14:tracePt t="71443" x="2744788" y="5243513"/>
          <p14:tracePt t="71460" x="2959100" y="5014913"/>
          <p14:tracePt t="71477" x="3101975" y="4872038"/>
          <p14:tracePt t="71494" x="3216275" y="4772025"/>
          <p14:tracePt t="71511" x="3316288" y="4672013"/>
          <p14:tracePt t="71527" x="3430588" y="4572000"/>
          <p14:tracePt t="71543" x="3544888" y="4471988"/>
          <p14:tracePt t="71560" x="3630613" y="4371975"/>
          <p14:tracePt t="71577" x="3673475" y="4286250"/>
          <p14:tracePt t="71593" x="3702050" y="4214813"/>
          <p14:tracePt t="71610" x="3716338" y="4157663"/>
          <p14:tracePt t="71627" x="3716338" y="4100513"/>
          <p14:tracePt t="71643" x="3730625" y="4043363"/>
          <p14:tracePt t="71660" x="3730625" y="3957638"/>
          <p14:tracePt t="71677" x="3702050" y="3929063"/>
          <p14:tracePt t="71694" x="3659188" y="3929063"/>
          <p14:tracePt t="71710" x="3587750" y="3943350"/>
          <p14:tracePt t="71727" x="3516313" y="4029075"/>
          <p14:tracePt t="71743" x="3473450" y="4143375"/>
          <p14:tracePt t="71760" x="3444875" y="4229100"/>
          <p14:tracePt t="71777" x="3444875" y="4300538"/>
          <p14:tracePt t="71793" x="3459163" y="4357688"/>
          <p14:tracePt t="71810" x="3530600" y="4414838"/>
          <p14:tracePt t="71827" x="3673475" y="4457700"/>
          <p14:tracePt t="71844" x="3859213" y="4486275"/>
          <p14:tracePt t="71844" x="3959225" y="4500563"/>
          <p14:tracePt t="71860" x="4187825" y="4500563"/>
          <p14:tracePt t="71877" x="4416425" y="4500563"/>
          <p14:tracePt t="71894" x="4673600" y="4500563"/>
          <p14:tracePt t="71910" x="4887913" y="4500563"/>
          <p14:tracePt t="71927" x="5059363" y="4457700"/>
          <p14:tracePt t="71943" x="5187950" y="4443413"/>
          <p14:tracePt t="71960" x="5216525" y="4429125"/>
          <p14:tracePt t="71977" x="5230813" y="4429125"/>
          <p14:tracePt t="72052" x="5245100" y="4429125"/>
          <p14:tracePt t="72380" x="5259388" y="4429125"/>
          <p14:tracePt t="72396" x="5273675" y="4429125"/>
          <p14:tracePt t="72405" x="5316538" y="442912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92F0A6-3053-6B58-DD65-68C3E5F21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lipse 12">
            <a:extLst>
              <a:ext uri="{FF2B5EF4-FFF2-40B4-BE49-F238E27FC236}">
                <a16:creationId xmlns:a16="http://schemas.microsoft.com/office/drawing/2014/main" id="{469B1829-EDCA-58E9-76D8-F4D7CA9E8A5C}"/>
              </a:ext>
            </a:extLst>
          </p:cNvPr>
          <p:cNvSpPr/>
          <p:nvPr/>
        </p:nvSpPr>
        <p:spPr>
          <a:xfrm rot="19374927">
            <a:off x="4630497" y="3947962"/>
            <a:ext cx="2023860" cy="1826552"/>
          </a:xfrm>
          <a:prstGeom prst="ellipse">
            <a:avLst/>
          </a:prstGeom>
          <a:solidFill>
            <a:schemeClr val="tx1">
              <a:lumMod val="95000"/>
              <a:alpha val="14118"/>
            </a:schemeClr>
          </a:solidFill>
          <a:ln w="76200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AA47EF-7C35-EDAD-6B5C-DB189E8F4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Conclusiones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3BCBEC9-1119-A6E6-BD19-0FC36780F7C6}"/>
              </a:ext>
            </a:extLst>
          </p:cNvPr>
          <p:cNvSpPr txBox="1"/>
          <p:nvPr/>
        </p:nvSpPr>
        <p:spPr>
          <a:xfrm>
            <a:off x="1012780" y="1792916"/>
            <a:ext cx="3271684" cy="42011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 </a:t>
            </a:r>
            <a:r>
              <a:rPr lang="es-ES" sz="1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Teoría analítica validada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Eqs</a:t>
            </a: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. </a:t>
            </a:r>
            <a:r>
              <a:rPr lang="es-ES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Matchev</a:t>
            </a: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et al. reproducidas con RMSE ≃ 1.3 × 10⁻⁷, R² = 1.00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Aproximación compacta robusta: (</a:t>
            </a: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RMSE ≤ 9 × 10⁻³, R² &gt; 0.99)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Flujos reales vs teórico</a:t>
            </a:r>
            <a:r>
              <a:rPr lang="es-ES" b="1" dirty="0"/>
              <a:t>: </a:t>
            </a: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RMSE ≃ 4.4 × 10⁻², R² = 0.413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Generalización multibanda</a:t>
            </a:r>
            <a:r>
              <a:rPr lang="es-ES" b="1" dirty="0"/>
              <a:t>:</a:t>
            </a:r>
            <a:r>
              <a:rPr lang="es-ES" dirty="0"/>
              <a:t> </a:t>
            </a: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Un único modelo para 13 λ: RMSE ≃ 3.2 × 10⁻³, R² = 0.832</a:t>
            </a:r>
            <a:br>
              <a:rPr lang="es-ES" dirty="0"/>
            </a:br>
            <a:endParaRPr lang="es-E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6166459-D15F-D4BC-557B-72225F91679D}"/>
              </a:ext>
            </a:extLst>
          </p:cNvPr>
          <p:cNvSpPr txBox="1"/>
          <p:nvPr/>
        </p:nvSpPr>
        <p:spPr>
          <a:xfrm>
            <a:off x="7000390" y="1792916"/>
            <a:ext cx="386263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Ventajas de </a:t>
            </a:r>
            <a:r>
              <a:rPr lang="es-ES" sz="1600" b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SymbolFit</a:t>
            </a:r>
            <a:endParaRPr lang="es-ES" sz="1600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Re-optimización</a:t>
            </a: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de constantes y cuantificación de incertidumbre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Permite explorar la frontera precisión–complejidad.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Interpretabilidad y física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Solo π₁ (R₀/H) y π₂ (profundidad óptica) son necesarios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Perspectiva inmediata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Entrenar sobre espectros de alta resolución (cientos de λ)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Validar con datos reales de JWST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5A2E72A-3375-2276-E070-69A0B9DB7322}"/>
              </a:ext>
            </a:extLst>
          </p:cNvPr>
          <p:cNvSpPr/>
          <p:nvPr/>
        </p:nvSpPr>
        <p:spPr>
          <a:xfrm rot="12889365">
            <a:off x="5012362" y="1266756"/>
            <a:ext cx="1260131" cy="1350733"/>
          </a:xfrm>
          <a:prstGeom prst="ellipse">
            <a:avLst/>
          </a:prstGeom>
          <a:solidFill>
            <a:schemeClr val="accent2">
              <a:lumMod val="20000"/>
              <a:lumOff val="80000"/>
              <a:alpha val="14118"/>
            </a:schemeClr>
          </a:solidFill>
          <a:ln w="76200">
            <a:solidFill>
              <a:schemeClr val="accent1">
                <a:lumMod val="60000"/>
                <a:lumOff val="40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B96721A-1CA1-ECA4-4717-B26DFCD92D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73605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136"/>
    </mc:Choice>
    <mc:Fallback>
      <p:transition spd="slow" advTm="141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" x="5545138" y="4429125"/>
          <p14:tracePt t="13" x="5559425" y="4429125"/>
          <p14:tracePt t="28" x="5588000" y="4429125"/>
          <p14:tracePt t="8228" x="5588000" y="4414838"/>
          <p14:tracePt t="8235" x="5588000" y="4400550"/>
          <p14:tracePt t="8244" x="5588000" y="4371975"/>
          <p14:tracePt t="8261" x="5602288" y="4114800"/>
          <p14:tracePt t="8277" x="5630863" y="3543300"/>
          <p14:tracePt t="8294" x="5630863" y="3086100"/>
          <p14:tracePt t="8311" x="5545138" y="2843213"/>
          <p14:tracePt t="8327" x="5459413" y="2714625"/>
          <p14:tracePt t="8344" x="5402263" y="2700338"/>
          <p14:tracePt t="8361" x="5330825" y="2700338"/>
          <p14:tracePt t="8378" x="5202238" y="2786063"/>
          <p14:tracePt t="8394" x="4959350" y="2957513"/>
          <p14:tracePt t="8411" x="4459288" y="3228975"/>
          <p14:tracePt t="8428" x="4016375" y="3400425"/>
          <p14:tracePt t="8444" x="3530600" y="3571875"/>
          <p14:tracePt t="8461" x="3073400" y="3729038"/>
          <p14:tracePt t="8477" x="2744788" y="3857625"/>
          <p14:tracePt t="8494" x="2573338" y="3914775"/>
          <p14:tracePt t="8511" x="2544763" y="3929063"/>
          <p14:tracePt t="8595" x="2544763" y="3914775"/>
          <p14:tracePt t="8603" x="2544763" y="3871913"/>
          <p14:tracePt t="8612" x="2544763" y="3800475"/>
          <p14:tracePt t="8628" x="2544763" y="3643313"/>
          <p14:tracePt t="8644" x="2544763" y="3500438"/>
          <p14:tracePt t="8661" x="2544763" y="3314700"/>
          <p14:tracePt t="8677" x="2544763" y="3128963"/>
          <p14:tracePt t="8694" x="2544763" y="2957513"/>
          <p14:tracePt t="8711" x="2544763" y="2843213"/>
          <p14:tracePt t="8727" x="2544763" y="2771775"/>
          <p14:tracePt t="8744" x="2544763" y="2700338"/>
          <p14:tracePt t="8761" x="2573338" y="2657475"/>
          <p14:tracePt t="8777" x="2659063" y="2643188"/>
          <p14:tracePt t="8794" x="2801938" y="2614613"/>
          <p14:tracePt t="8811" x="3030538" y="2614613"/>
          <p14:tracePt t="8828" x="3530600" y="2614613"/>
          <p14:tracePt t="8844" x="3859213" y="2614613"/>
          <p14:tracePt t="8861" x="4102100" y="2614613"/>
          <p14:tracePt t="8877" x="4287838" y="2614613"/>
          <p14:tracePt t="8894" x="4359275" y="2628900"/>
          <p14:tracePt t="8911" x="4373563" y="2628900"/>
          <p14:tracePt t="9052" x="4387850" y="2628900"/>
          <p14:tracePt t="16348" x="4373563" y="2628900"/>
          <p14:tracePt t="16356" x="4344988" y="2643188"/>
          <p14:tracePt t="16363" x="4259263" y="2686050"/>
          <p14:tracePt t="16378" x="4044950" y="2786063"/>
          <p14:tracePt t="16394" x="3230563" y="3143250"/>
          <p14:tracePt t="16410" x="2630488" y="3371850"/>
          <p14:tracePt t="16427" x="2416175" y="3429000"/>
          <p14:tracePt t="16444" x="2301875" y="3429000"/>
          <p14:tracePt t="16460" x="2028825" y="3457575"/>
          <p14:tracePt t="16477" x="1671638" y="3457575"/>
          <p14:tracePt t="16494" x="1328738" y="3486150"/>
          <p14:tracePt t="16510" x="1114425" y="3529013"/>
          <p14:tracePt t="16527" x="1071563" y="3543300"/>
          <p14:tracePt t="16635" x="1057275" y="3543300"/>
          <p14:tracePt t="16667" x="1057275" y="3529013"/>
          <p14:tracePt t="16675" x="1057275" y="3514725"/>
          <p14:tracePt t="16683" x="1042988" y="3500438"/>
          <p14:tracePt t="16694" x="1042988" y="3471863"/>
          <p14:tracePt t="16710" x="1042988" y="3400425"/>
          <p14:tracePt t="16727" x="1143000" y="3271838"/>
          <p14:tracePt t="16744" x="1300163" y="3086100"/>
          <p14:tracePt t="16760" x="1443038" y="2957513"/>
          <p14:tracePt t="16777" x="1557338" y="2857500"/>
          <p14:tracePt t="16794" x="1628775" y="2828925"/>
          <p14:tracePt t="16810" x="1657350" y="2814638"/>
          <p14:tracePt t="16827" x="1700213" y="2814638"/>
          <p14:tracePt t="16844" x="1757363" y="2814638"/>
          <p14:tracePt t="16860" x="1785938" y="2828925"/>
          <p14:tracePt t="16877" x="1800225" y="2828925"/>
          <p14:tracePt t="16894" x="1814513" y="2843213"/>
          <p14:tracePt t="16910" x="1828800" y="2843213"/>
          <p14:tracePt t="16927" x="1843088" y="2843213"/>
          <p14:tracePt t="16944" x="1857375" y="2857500"/>
          <p14:tracePt t="16960" x="1928813" y="2871788"/>
          <p14:tracePt t="16977" x="2014538" y="2900363"/>
          <p14:tracePt t="16994" x="2073275" y="2914650"/>
          <p14:tracePt t="17010" x="2130425" y="2914650"/>
          <p14:tracePt t="17027" x="2187575" y="2943225"/>
          <p14:tracePt t="17044" x="2216150" y="2971800"/>
          <p14:tracePt t="17060" x="2259013" y="3000375"/>
          <p14:tracePt t="17077" x="2287588" y="3057525"/>
          <p14:tracePt t="17094" x="2344738" y="3143250"/>
          <p14:tracePt t="17110" x="2387600" y="3200400"/>
          <p14:tracePt t="17127" x="2401888" y="3257550"/>
          <p14:tracePt t="17144" x="2416175" y="3286125"/>
          <p14:tracePt t="17161" x="2430463" y="3328988"/>
          <p14:tracePt t="17177" x="2430463" y="3357563"/>
          <p14:tracePt t="17219" x="2444750" y="3357563"/>
          <p14:tracePt t="17419" x="2444750" y="3371850"/>
          <p14:tracePt t="17443" x="2459038" y="3371850"/>
          <p14:tracePt t="17451" x="2459038" y="3386138"/>
          <p14:tracePt t="17460" x="2459038" y="3400425"/>
          <p14:tracePt t="17611" x="2459038" y="3386138"/>
          <p14:tracePt t="17627" x="2459038" y="3371850"/>
          <p14:tracePt t="17643" x="2459038" y="3357563"/>
          <p14:tracePt t="17651" x="2459038" y="3343275"/>
          <p14:tracePt t="17660" x="2459038" y="3328988"/>
          <p14:tracePt t="17677" x="2459038" y="3286125"/>
          <p14:tracePt t="17694" x="2459038" y="3243263"/>
          <p14:tracePt t="17710" x="2459038" y="3200400"/>
          <p14:tracePt t="17727" x="2459038" y="3171825"/>
          <p14:tracePt t="17744" x="2459038" y="3128963"/>
          <p14:tracePt t="17760" x="2459038" y="3114675"/>
          <p14:tracePt t="17777" x="2459038" y="3100388"/>
          <p14:tracePt t="17794" x="2459038" y="3086100"/>
          <p14:tracePt t="17810" x="2473325" y="3086100"/>
          <p14:tracePt t="17867" x="2487613" y="3086100"/>
          <p14:tracePt t="17875" x="2501900" y="3086100"/>
          <p14:tracePt t="17907" x="2516188" y="3086100"/>
          <p14:tracePt t="17923" x="2516188" y="3100388"/>
          <p14:tracePt t="17931" x="2530475" y="3114675"/>
          <p14:tracePt t="17955" x="2544763" y="3128963"/>
          <p14:tracePt t="17971" x="2544763" y="3143250"/>
          <p14:tracePt t="17995" x="2544763" y="3157538"/>
          <p14:tracePt t="18011" x="2544763" y="3171825"/>
          <p14:tracePt t="18019" x="2544763" y="3186113"/>
          <p14:tracePt t="18035" x="2544763" y="3200400"/>
          <p14:tracePt t="18051" x="2544763" y="3214688"/>
          <p14:tracePt t="18067" x="2544763" y="3228975"/>
          <p14:tracePt t="18077" x="2544763" y="3243263"/>
          <p14:tracePt t="18094" x="2544763" y="3257550"/>
          <p14:tracePt t="18236" x="2544763" y="3271838"/>
          <p14:tracePt t="18251" x="2544763" y="3286125"/>
          <p14:tracePt t="18259" x="2544763" y="3300413"/>
          <p14:tracePt t="18275" x="2544763" y="3314700"/>
          <p14:tracePt t="18291" x="2544763" y="3328988"/>
          <p14:tracePt t="18307" x="2544763" y="3343275"/>
          <p14:tracePt t="18323" x="2544763" y="3357563"/>
          <p14:tracePt t="18547" x="2544763" y="3343275"/>
          <p14:tracePt t="18563" x="2544763" y="3328988"/>
          <p14:tracePt t="18691" x="2544763" y="3314700"/>
          <p14:tracePt t="18739" x="2544763" y="3300413"/>
          <p14:tracePt t="18771" x="2544763" y="3286125"/>
          <p14:tracePt t="18891" x="2544763" y="3271838"/>
          <p14:tracePt t="18907" x="2544763" y="3257550"/>
          <p14:tracePt t="19131" x="2544763" y="3271838"/>
          <p14:tracePt t="19147" x="2544763" y="3286125"/>
          <p14:tracePt t="19155" x="2544763" y="3300413"/>
          <p14:tracePt t="19171" x="2544763" y="3314700"/>
          <p14:tracePt t="19187" x="2544763" y="3328988"/>
          <p14:tracePt t="19203" x="2544763" y="3343275"/>
          <p14:tracePt t="19211" x="2544763" y="3357563"/>
          <p14:tracePt t="19227" x="2559050" y="3357563"/>
          <p14:tracePt t="19243" x="2559050" y="3371850"/>
          <p14:tracePt t="19387" x="2559050" y="3357563"/>
          <p14:tracePt t="19395" x="2559050" y="3343275"/>
          <p14:tracePt t="19411" x="2559050" y="3328988"/>
          <p14:tracePt t="19427" x="2559050" y="3314700"/>
          <p14:tracePt t="19443" x="2559050" y="3300413"/>
          <p14:tracePt t="19451" x="2559050" y="3286125"/>
          <p14:tracePt t="19467" x="2559050" y="3271838"/>
          <p14:tracePt t="19483" x="2559050" y="3257550"/>
          <p14:tracePt t="19587" x="2559050" y="3271838"/>
          <p14:tracePt t="19603" x="2559050" y="3300413"/>
          <p14:tracePt t="19611" x="2559050" y="3328988"/>
          <p14:tracePt t="19619" x="2559050" y="3343275"/>
          <p14:tracePt t="19627" x="2544763" y="3371850"/>
          <p14:tracePt t="19643" x="2544763" y="3386138"/>
          <p14:tracePt t="19660" x="2544763" y="3400425"/>
          <p14:tracePt t="19787" x="2559050" y="3400425"/>
          <p14:tracePt t="19795" x="2559050" y="3386138"/>
          <p14:tracePt t="19803" x="2573338" y="3386138"/>
          <p14:tracePt t="19811" x="2573338" y="3371850"/>
          <p14:tracePt t="19827" x="2601913" y="3371850"/>
          <p14:tracePt t="19843" x="2616200" y="3343275"/>
          <p14:tracePt t="19899" x="2630488" y="3328988"/>
          <p14:tracePt t="19915" x="2630488" y="3314700"/>
          <p14:tracePt t="19931" x="2630488" y="3300413"/>
          <p14:tracePt t="19939" x="2630488" y="3286125"/>
          <p14:tracePt t="19947" x="2644775" y="3286125"/>
          <p14:tracePt t="19960" x="2659063" y="3271838"/>
          <p14:tracePt t="19977" x="2659063" y="3243263"/>
          <p14:tracePt t="19993" x="2659063" y="3228975"/>
          <p14:tracePt t="20051" x="2673350" y="3228975"/>
          <p14:tracePt t="20059" x="2673350" y="3214688"/>
          <p14:tracePt t="20075" x="2673350" y="3200400"/>
          <p14:tracePt t="20091" x="2673350" y="3186113"/>
          <p14:tracePt t="20099" x="2673350" y="3171825"/>
          <p14:tracePt t="20139" x="2673350" y="3157538"/>
          <p14:tracePt t="20187" x="2673350" y="3143250"/>
          <p14:tracePt t="20691" x="2673350" y="3157538"/>
          <p14:tracePt t="22187" x="2659063" y="3157538"/>
          <p14:tracePt t="22195" x="2644775" y="3157538"/>
          <p14:tracePt t="22203" x="2644775" y="3186113"/>
          <p14:tracePt t="22211" x="2630488" y="3200400"/>
          <p14:tracePt t="22227" x="2601913" y="3257550"/>
          <p14:tracePt t="22243" x="2587625" y="3314700"/>
          <p14:tracePt t="22260" x="2573338" y="3357563"/>
          <p14:tracePt t="22277" x="2559050" y="3386138"/>
          <p14:tracePt t="22293" x="2559050" y="3443288"/>
          <p14:tracePt t="22310" x="2544763" y="3500438"/>
          <p14:tracePt t="22327" x="2516188" y="3557588"/>
          <p14:tracePt t="22343" x="2516188" y="3586163"/>
          <p14:tracePt t="22360" x="2501900" y="3600450"/>
          <p14:tracePt t="22377" x="2501900" y="3614738"/>
          <p14:tracePt t="22515" x="2516188" y="3614738"/>
          <p14:tracePt t="22531" x="2530475" y="3614738"/>
          <p14:tracePt t="22547" x="2544763" y="3614738"/>
          <p14:tracePt t="22555" x="2559050" y="3614738"/>
          <p14:tracePt t="22571" x="2573338" y="3614738"/>
          <p14:tracePt t="22587" x="2587625" y="3614738"/>
          <p14:tracePt t="22627" x="2601913" y="3614738"/>
          <p14:tracePt t="22651" x="2616200" y="3614738"/>
          <p14:tracePt t="22659" x="2616200" y="3600450"/>
          <p14:tracePt t="22675" x="2630488" y="3586163"/>
          <p14:tracePt t="22683" x="2630488" y="3571875"/>
          <p14:tracePt t="22693" x="2644775" y="3543300"/>
          <p14:tracePt t="22710" x="2701925" y="3500438"/>
          <p14:tracePt t="22727" x="2744788" y="3443288"/>
          <p14:tracePt t="22743" x="2787650" y="3386138"/>
          <p14:tracePt t="22760" x="2816225" y="3357563"/>
          <p14:tracePt t="22777" x="2816225" y="3328988"/>
          <p14:tracePt t="22793" x="2830513" y="3328988"/>
          <p14:tracePt t="22971" x="2830513" y="3314700"/>
          <p14:tracePt t="22986" x="2844800" y="3314700"/>
          <p14:tracePt t="22995" x="2859088" y="3286125"/>
          <p14:tracePt t="23011" x="2887663" y="3257550"/>
          <p14:tracePt t="23019" x="2930525" y="3228975"/>
          <p14:tracePt t="23026" x="2959100" y="3171825"/>
          <p14:tracePt t="23043" x="3073400" y="3086100"/>
          <p14:tracePt t="23060" x="3173413" y="2986088"/>
          <p14:tracePt t="23077" x="3230563" y="2928938"/>
          <p14:tracePt t="23094" x="3259138" y="2900363"/>
          <p14:tracePt t="23110" x="3273425" y="2886075"/>
          <p14:tracePt t="23179" x="3287713" y="2886075"/>
          <p14:tracePt t="23202" x="3302000" y="2886075"/>
          <p14:tracePt t="23210" x="3316288" y="2886075"/>
          <p14:tracePt t="23235" x="3330575" y="2886075"/>
          <p14:tracePt t="23251" x="3344863" y="2886075"/>
          <p14:tracePt t="23267" x="3359150" y="2886075"/>
          <p14:tracePt t="23275" x="3373438" y="2900363"/>
          <p14:tracePt t="23290" x="3387725" y="2900363"/>
          <p14:tracePt t="23299" x="3402013" y="2914650"/>
          <p14:tracePt t="23310" x="3416300" y="2914650"/>
          <p14:tracePt t="23327" x="3430588" y="2928938"/>
          <p14:tracePt t="23343" x="3444875" y="2943225"/>
          <p14:tracePt t="23360" x="3473450" y="2971800"/>
          <p14:tracePt t="23377" x="3487738" y="3000375"/>
          <p14:tracePt t="23393" x="3516313" y="3043238"/>
          <p14:tracePt t="23410" x="3530600" y="3086100"/>
          <p14:tracePt t="23411" x="3544888" y="3100388"/>
          <p14:tracePt t="23427" x="3573463" y="3114675"/>
          <p14:tracePt t="23443" x="3587750" y="3128963"/>
          <p14:tracePt t="23460" x="3602038" y="3128963"/>
          <p14:tracePt t="23477" x="3616325" y="3128963"/>
          <p14:tracePt t="23493" x="3630613" y="3128963"/>
          <p14:tracePt t="23510" x="3659188" y="3128963"/>
          <p14:tracePt t="23526" x="3702050" y="3128963"/>
          <p14:tracePt t="23543" x="3773488" y="3100388"/>
          <p14:tracePt t="23560" x="3873500" y="3057525"/>
          <p14:tracePt t="23577" x="3944938" y="3028950"/>
          <p14:tracePt t="23593" x="4016375" y="2986088"/>
          <p14:tracePt t="23610" x="4059238" y="2971800"/>
          <p14:tracePt t="23627" x="4073525" y="2957513"/>
          <p14:tracePt t="23779" x="4059238" y="2957513"/>
          <p14:tracePt t="23786" x="4044950" y="2971800"/>
          <p14:tracePt t="23794" x="4016375" y="2971800"/>
          <p14:tracePt t="23810" x="3987800" y="3000375"/>
          <p14:tracePt t="23827" x="3887788" y="3057525"/>
          <p14:tracePt t="23843" x="3844925" y="3071813"/>
          <p14:tracePt t="23860" x="3830638" y="3071813"/>
          <p14:tracePt t="23877" x="3816350" y="3071813"/>
          <p14:tracePt t="23894" x="3816350" y="3043238"/>
          <p14:tracePt t="23910" x="3816350" y="2986088"/>
          <p14:tracePt t="23927" x="3816350" y="2914650"/>
          <p14:tracePt t="23943" x="3830638" y="2886075"/>
          <p14:tracePt t="23960" x="3844925" y="2857500"/>
          <p14:tracePt t="24195" x="3844925" y="2843213"/>
          <p14:tracePt t="24202" x="3844925" y="2828925"/>
          <p14:tracePt t="24210" x="3830638" y="2828925"/>
          <p14:tracePt t="24227" x="3830638" y="2814638"/>
          <p14:tracePt t="24244" x="3816350" y="2800350"/>
          <p14:tracePt t="24260" x="3802063" y="2771775"/>
          <p14:tracePt t="24277" x="3802063" y="2757488"/>
          <p14:tracePt t="24293" x="3787775" y="2757488"/>
          <p14:tracePt t="24310" x="3773488" y="2757488"/>
          <p14:tracePt t="24326" x="3759200" y="2757488"/>
          <p14:tracePt t="24343" x="3744913" y="2757488"/>
          <p14:tracePt t="24360" x="3730625" y="2757488"/>
          <p14:tracePt t="24377" x="3702050" y="2786063"/>
          <p14:tracePt t="24393" x="3644900" y="2814638"/>
          <p14:tracePt t="24410" x="3587750" y="2857500"/>
          <p14:tracePt t="24427" x="3544888" y="2886075"/>
          <p14:tracePt t="24444" x="3530600" y="2886075"/>
          <p14:tracePt t="24514" x="3530600" y="2900363"/>
          <p14:tracePt t="24522" x="3516313" y="2914650"/>
          <p14:tracePt t="24530" x="3502025" y="2943225"/>
          <p14:tracePt t="24543" x="3502025" y="3000375"/>
          <p14:tracePt t="24560" x="3487738" y="3114675"/>
          <p14:tracePt t="24576" x="3487738" y="3171825"/>
          <p14:tracePt t="24593" x="3487738" y="3214688"/>
          <p14:tracePt t="24610" x="3487738" y="3228975"/>
          <p14:tracePt t="24666" x="3502025" y="3200400"/>
          <p14:tracePt t="24674" x="3516313" y="3171825"/>
          <p14:tracePt t="24682" x="3530600" y="3128963"/>
          <p14:tracePt t="24693" x="3559175" y="3086100"/>
          <p14:tracePt t="24710" x="3573463" y="2986088"/>
          <p14:tracePt t="24726" x="3573463" y="2886075"/>
          <p14:tracePt t="24743" x="3530600" y="2814638"/>
          <p14:tracePt t="24760" x="3459163" y="2800350"/>
          <p14:tracePt t="24777" x="3416300" y="2800350"/>
          <p14:tracePt t="24793" x="3316288" y="2886075"/>
          <p14:tracePt t="24810" x="3187700" y="3057525"/>
          <p14:tracePt t="24827" x="2944813" y="3429000"/>
          <p14:tracePt t="24843" x="2816225" y="3657600"/>
          <p14:tracePt t="24860" x="2744788" y="3800475"/>
          <p14:tracePt t="24877" x="2716213" y="3857625"/>
          <p14:tracePt t="24893" x="2716213" y="3886200"/>
          <p14:tracePt t="24946" x="2716213" y="3871913"/>
          <p14:tracePt t="24955" x="2716213" y="3857625"/>
          <p14:tracePt t="24962" x="2716213" y="3829050"/>
          <p14:tracePt t="24977" x="2716213" y="3786188"/>
          <p14:tracePt t="24993" x="2716213" y="3729038"/>
          <p14:tracePt t="25010" x="2716213" y="3657600"/>
          <p14:tracePt t="25026" x="2716213" y="3586163"/>
          <p14:tracePt t="25043" x="2716213" y="3557588"/>
          <p14:tracePt t="25060" x="2716213" y="3514725"/>
          <p14:tracePt t="25076" x="2701925" y="3500438"/>
          <p14:tracePt t="25096" x="2701925" y="3486150"/>
          <p14:tracePt t="25114" x="2687638" y="3486150"/>
          <p14:tracePt t="25127" x="2673350" y="3486150"/>
          <p14:tracePt t="25154" x="2659063" y="3486150"/>
          <p14:tracePt t="25171" x="2659063" y="3500438"/>
          <p14:tracePt t="25178" x="2644775" y="3514725"/>
          <p14:tracePt t="25266" x="2630488" y="3500438"/>
          <p14:tracePt t="25282" x="2630488" y="3486150"/>
          <p14:tracePt t="25290" x="2616200" y="3486150"/>
          <p14:tracePt t="25299" x="2616200" y="3471863"/>
          <p14:tracePt t="25311" x="2616200" y="3457575"/>
          <p14:tracePt t="25326" x="2601913" y="3443288"/>
          <p14:tracePt t="25343" x="2573338" y="3414713"/>
          <p14:tracePt t="25360" x="2559050" y="3400425"/>
          <p14:tracePt t="25377" x="2530475" y="3386138"/>
          <p14:tracePt t="25393" x="2516188" y="3357563"/>
          <p14:tracePt t="25410" x="2487613" y="3357563"/>
          <p14:tracePt t="25427" x="2473325" y="3357563"/>
          <p14:tracePt t="25443" x="2459038" y="3357563"/>
          <p14:tracePt t="25474" x="2459038" y="3371850"/>
          <p14:tracePt t="25610" x="2444750" y="3371850"/>
          <p14:tracePt t="25618" x="2430463" y="3357563"/>
          <p14:tracePt t="25626" x="2430463" y="3343275"/>
          <p14:tracePt t="25643" x="2373313" y="3271838"/>
          <p14:tracePt t="25660" x="2316163" y="3200400"/>
          <p14:tracePt t="25677" x="2273300" y="3171825"/>
          <p14:tracePt t="25694" x="2259013" y="3143250"/>
          <p14:tracePt t="25710" x="2244725" y="3114675"/>
          <p14:tracePt t="25726" x="2230438" y="3100388"/>
          <p14:tracePt t="25743" x="2216150" y="3100388"/>
          <p14:tracePt t="25760" x="2216150" y="3086100"/>
          <p14:tracePt t="25776" x="2201863" y="3086100"/>
          <p14:tracePt t="25793" x="2201863" y="3071813"/>
          <p14:tracePt t="25810" x="2187575" y="3057525"/>
          <p14:tracePt t="25834" x="2187575" y="3043238"/>
          <p14:tracePt t="25858" x="2187575" y="3028950"/>
          <p14:tracePt t="25874" x="2187575" y="3014663"/>
          <p14:tracePt t="25882" x="2187575" y="3000375"/>
          <p14:tracePt t="25906" x="2187575" y="2986088"/>
          <p14:tracePt t="25930" x="2201863" y="2986088"/>
          <p14:tracePt t="25938" x="2201863" y="2971800"/>
          <p14:tracePt t="25946" x="2230438" y="2971800"/>
          <p14:tracePt t="25960" x="2244725" y="2957513"/>
          <p14:tracePt t="25976" x="2273300" y="2943225"/>
          <p14:tracePt t="25993" x="2330450" y="2914650"/>
          <p14:tracePt t="26010" x="2387600" y="2900363"/>
          <p14:tracePt t="26026" x="2430463" y="2900363"/>
          <p14:tracePt t="26043" x="2430463" y="2886075"/>
          <p14:tracePt t="26060" x="2444750" y="2886075"/>
          <p14:tracePt t="26155" x="2459038" y="2886075"/>
          <p14:tracePt t="26178" x="2473325" y="2900363"/>
          <p14:tracePt t="26194" x="2473325" y="2928938"/>
          <p14:tracePt t="26202" x="2487613" y="2928938"/>
          <p14:tracePt t="26210" x="2487613" y="2957513"/>
          <p14:tracePt t="26226" x="2516188" y="3014663"/>
          <p14:tracePt t="26243" x="2530475" y="3057525"/>
          <p14:tracePt t="26260" x="2559050" y="3100388"/>
          <p14:tracePt t="26276" x="2587625" y="3128963"/>
          <p14:tracePt t="26293" x="2587625" y="3157538"/>
          <p14:tracePt t="26310" x="2601913" y="3171825"/>
          <p14:tracePt t="26326" x="2616200" y="3186113"/>
          <p14:tracePt t="26343" x="2630488" y="3200400"/>
          <p14:tracePt t="26360" x="2630488" y="3214688"/>
          <p14:tracePt t="26376" x="2630488" y="3228975"/>
          <p14:tracePt t="26619" x="2616200" y="3228975"/>
          <p14:tracePt t="26634" x="2616200" y="3214688"/>
          <p14:tracePt t="26650" x="2601913" y="3214688"/>
          <p14:tracePt t="26666" x="2587625" y="3214688"/>
          <p14:tracePt t="26682" x="2573338" y="3200400"/>
          <p14:tracePt t="26690" x="2559050" y="3200400"/>
          <p14:tracePt t="26715" x="2544763" y="3200400"/>
          <p14:tracePt t="26738" x="2530475" y="3200400"/>
          <p14:tracePt t="26754" x="2516188" y="3200400"/>
          <p14:tracePt t="26762" x="2501900" y="3200400"/>
          <p14:tracePt t="26858" x="2501900" y="3214688"/>
          <p14:tracePt t="26874" x="2501900" y="3228975"/>
          <p14:tracePt t="26890" x="2501900" y="3257550"/>
          <p14:tracePt t="26898" x="2501900" y="3300413"/>
          <p14:tracePt t="26910" x="2501900" y="3357563"/>
          <p14:tracePt t="26926" x="2544763" y="3500438"/>
          <p14:tracePt t="26943" x="2616200" y="3629025"/>
          <p14:tracePt t="26960" x="2701925" y="3786188"/>
          <p14:tracePt t="26977" x="2801938" y="3957638"/>
          <p14:tracePt t="26993" x="2859088" y="4071938"/>
          <p14:tracePt t="27010" x="2916238" y="4143375"/>
          <p14:tracePt t="27011" x="2944813" y="4171950"/>
          <p14:tracePt t="27026" x="2959100" y="4171950"/>
          <p14:tracePt t="27043" x="2959100" y="4186238"/>
          <p14:tracePt t="27098" x="2959100" y="4171950"/>
          <p14:tracePt t="27106" x="2959100" y="4129088"/>
          <p14:tracePt t="27115" x="2959100" y="4086225"/>
          <p14:tracePt t="27126" x="2959100" y="4014788"/>
          <p14:tracePt t="27143" x="2959100" y="3900488"/>
          <p14:tracePt t="27160" x="2959100" y="3786188"/>
          <p14:tracePt t="27177" x="2959100" y="3671888"/>
          <p14:tracePt t="27193" x="2959100" y="3586163"/>
          <p14:tracePt t="27210" x="2959100" y="3514725"/>
          <p14:tracePt t="27226" x="2973388" y="3457575"/>
          <p14:tracePt t="27243" x="2973388" y="3443288"/>
          <p14:tracePt t="27330" x="2987675" y="3443288"/>
          <p14:tracePt t="27363" x="3001963" y="3443288"/>
          <p14:tracePt t="27386" x="3016250" y="3443288"/>
          <p14:tracePt t="27410" x="3030538" y="3443288"/>
          <p14:tracePt t="27418" x="3044825" y="3443288"/>
          <p14:tracePt t="27450" x="3059113" y="3443288"/>
          <p14:tracePt t="27490" x="3073400" y="3443288"/>
          <p14:tracePt t="27522" x="3087688" y="3443288"/>
          <p14:tracePt t="27530" x="3101975" y="3429000"/>
          <p14:tracePt t="27547" x="3116263" y="3414713"/>
          <p14:tracePt t="27554" x="3130550" y="3400425"/>
          <p14:tracePt t="27562" x="3144838" y="3371850"/>
          <p14:tracePt t="27576" x="3173413" y="3357563"/>
          <p14:tracePt t="27593" x="3230563" y="3286125"/>
          <p14:tracePt t="27610" x="3273425" y="3243263"/>
          <p14:tracePt t="27626" x="3273425" y="3228975"/>
          <p14:tracePt t="27666" x="3287713" y="3228975"/>
          <p14:tracePt t="27690" x="3302000" y="3257550"/>
          <p14:tracePt t="27698" x="3316288" y="3300413"/>
          <p14:tracePt t="27706" x="3330575" y="3343275"/>
          <p14:tracePt t="27714" x="3359150" y="3414713"/>
          <p14:tracePt t="27726" x="3387725" y="3471863"/>
          <p14:tracePt t="27743" x="3416300" y="3557588"/>
          <p14:tracePt t="27760" x="3444875" y="3586163"/>
          <p14:tracePt t="27777" x="3459163" y="3600450"/>
          <p14:tracePt t="27793" x="3473450" y="3600450"/>
          <p14:tracePt t="27826" x="3487738" y="3600450"/>
          <p14:tracePt t="27850" x="3516313" y="3571875"/>
          <p14:tracePt t="27858" x="3516313" y="3543300"/>
          <p14:tracePt t="27866" x="3544888" y="3514725"/>
          <p14:tracePt t="27876" x="3544888" y="3500438"/>
          <p14:tracePt t="27893" x="3602038" y="3414713"/>
          <p14:tracePt t="27910" x="3616325" y="3328988"/>
          <p14:tracePt t="27926" x="3630613" y="3271838"/>
          <p14:tracePt t="27943" x="3630613" y="3243263"/>
          <p14:tracePt t="27960" x="3630613" y="3214688"/>
          <p14:tracePt t="28218" x="3644900" y="3214688"/>
          <p14:tracePt t="28234" x="3659188" y="3214688"/>
          <p14:tracePt t="28242" x="3673475" y="3214688"/>
          <p14:tracePt t="28259" x="3673475" y="3200400"/>
          <p14:tracePt t="28266" x="3687763" y="3200400"/>
          <p14:tracePt t="28276" x="3702050" y="3200400"/>
          <p14:tracePt t="28293" x="3730625" y="3186113"/>
          <p14:tracePt t="28310" x="3744913" y="3186113"/>
          <p14:tracePt t="28326" x="3759200" y="3171825"/>
          <p14:tracePt t="28343" x="3773488" y="3171825"/>
          <p14:tracePt t="28360" x="3787775" y="3171825"/>
          <p14:tracePt t="28378" x="3802063" y="3171825"/>
          <p14:tracePt t="28394" x="3802063" y="3186113"/>
          <p14:tracePt t="28410" x="3802063" y="3200400"/>
          <p14:tracePt t="28427" x="3802063" y="3214688"/>
          <p14:tracePt t="28443" x="3802063" y="3228975"/>
          <p14:tracePt t="28460" x="3802063" y="3243263"/>
          <p14:tracePt t="28476" x="3802063" y="3257550"/>
          <p14:tracePt t="28493" x="3802063" y="3271838"/>
          <p14:tracePt t="28510" x="3802063" y="3286125"/>
          <p14:tracePt t="28526" x="3802063" y="3300413"/>
          <p14:tracePt t="28666" x="3802063" y="3314700"/>
          <p14:tracePt t="28682" x="3802063" y="3328988"/>
          <p14:tracePt t="28706" x="3802063" y="3343275"/>
          <p14:tracePt t="28762" x="3816350" y="3343275"/>
          <p14:tracePt t="28770" x="3830638" y="3343275"/>
          <p14:tracePt t="28786" x="3844925" y="3343275"/>
          <p14:tracePt t="28802" x="3873500" y="3343275"/>
          <p14:tracePt t="28810" x="3902075" y="3343275"/>
          <p14:tracePt t="28826" x="3959225" y="3343275"/>
          <p14:tracePt t="28843" x="4016375" y="3343275"/>
          <p14:tracePt t="28860" x="4073525" y="3343275"/>
          <p14:tracePt t="28876" x="4159250" y="3343275"/>
          <p14:tracePt t="28893" x="4244975" y="3314700"/>
          <p14:tracePt t="28910" x="4330700" y="3271838"/>
          <p14:tracePt t="28926" x="4430713" y="3228975"/>
          <p14:tracePt t="28943" x="4530725" y="3200400"/>
          <p14:tracePt t="28960" x="4545013" y="3200400"/>
          <p14:tracePt t="29010" x="4545013" y="3214688"/>
          <p14:tracePt t="29018" x="4545013" y="3243263"/>
          <p14:tracePt t="29026" x="4545013" y="3257550"/>
          <p14:tracePt t="29043" x="4530725" y="3286125"/>
          <p14:tracePt t="29060" x="4530725" y="3300413"/>
          <p14:tracePt t="29242" x="4530725" y="3286125"/>
          <p14:tracePt t="29250" x="4530725" y="3271838"/>
          <p14:tracePt t="29260" x="4559300" y="3243263"/>
          <p14:tracePt t="29277" x="4602163" y="3186113"/>
          <p14:tracePt t="29293" x="4602163" y="3171825"/>
          <p14:tracePt t="29310" x="4616450" y="3171825"/>
          <p14:tracePt t="29326" x="4630738" y="3186113"/>
          <p14:tracePt t="29343" x="4673600" y="3314700"/>
          <p14:tracePt t="29360" x="4759325" y="3543300"/>
          <p14:tracePt t="29376" x="4816475" y="3771900"/>
          <p14:tracePt t="29393" x="4830763" y="3957638"/>
          <p14:tracePt t="29410" x="4830763" y="4171950"/>
          <p14:tracePt t="29410" x="4802188" y="4271963"/>
          <p14:tracePt t="29427" x="4716463" y="4457700"/>
          <p14:tracePt t="29443" x="4645025" y="4543425"/>
          <p14:tracePt t="29460" x="4630738" y="4557713"/>
          <p14:tracePt t="29476" x="4602163" y="4543425"/>
          <p14:tracePt t="29493" x="4530725" y="4286250"/>
          <p14:tracePt t="29510" x="4402138" y="3500438"/>
          <p14:tracePt t="29527" x="4344988" y="2614613"/>
          <p14:tracePt t="29543" x="4387850" y="1957388"/>
          <p14:tracePt t="29560" x="4516438" y="1614488"/>
          <p14:tracePt t="29576" x="4602163" y="1428750"/>
          <p14:tracePt t="29593" x="4630738" y="1371600"/>
          <p14:tracePt t="29610" x="4630738" y="1343025"/>
          <p14:tracePt t="29634" x="4616450" y="1343025"/>
          <p14:tracePt t="29643" x="4602163" y="1371600"/>
          <p14:tracePt t="29660" x="4559300" y="1485900"/>
          <p14:tracePt t="29676" x="4502150" y="1743075"/>
          <p14:tracePt t="29693" x="4487863" y="2085975"/>
          <p14:tracePt t="29710" x="4487863" y="2486025"/>
          <p14:tracePt t="29726" x="4573588" y="2828925"/>
          <p14:tracePt t="29743" x="4630738" y="3100388"/>
          <p14:tracePt t="29760" x="4673600" y="3243263"/>
          <p14:tracePt t="29776" x="4659313" y="3271838"/>
          <p14:tracePt t="29793" x="4602163" y="3271838"/>
          <p14:tracePt t="29810" x="4573588" y="3286125"/>
          <p14:tracePt t="30050" x="4587875" y="3286125"/>
          <p14:tracePt t="30058" x="4616450" y="3271838"/>
          <p14:tracePt t="30066" x="4673600" y="3257550"/>
          <p14:tracePt t="30076" x="4745038" y="3228975"/>
          <p14:tracePt t="30093" x="4816475" y="3200400"/>
          <p14:tracePt t="30110" x="4845050" y="3157538"/>
          <p14:tracePt t="30126" x="4873625" y="3128963"/>
          <p14:tracePt t="30143" x="4887913" y="3100388"/>
          <p14:tracePt t="30160" x="4887913" y="3086100"/>
          <p14:tracePt t="30530" x="4902200" y="3086100"/>
          <p14:tracePt t="30538" x="4902200" y="3100388"/>
          <p14:tracePt t="30578" x="4916488" y="3100388"/>
          <p14:tracePt t="30586" x="4916488" y="3114675"/>
          <p14:tracePt t="30602" x="4916488" y="3128963"/>
          <p14:tracePt t="30634" x="4916488" y="3143250"/>
          <p14:tracePt t="30650" x="4930775" y="3143250"/>
          <p14:tracePt t="30658" x="4930775" y="3157538"/>
          <p14:tracePt t="30698" x="4930775" y="3171825"/>
          <p14:tracePt t="31074" x="4930775" y="3157538"/>
          <p14:tracePt t="31082" x="4945063" y="3128963"/>
          <p14:tracePt t="31090" x="4959350" y="3100388"/>
          <p14:tracePt t="31098" x="4987925" y="3028950"/>
          <p14:tracePt t="31110" x="5016500" y="2971800"/>
          <p14:tracePt t="31126" x="5045075" y="2900363"/>
          <p14:tracePt t="31143" x="5059363" y="2871788"/>
          <p14:tracePt t="31160" x="5059363" y="2857500"/>
          <p14:tracePt t="31290" x="5073650" y="2857500"/>
          <p14:tracePt t="31306" x="5087938" y="2857500"/>
          <p14:tracePt t="31330" x="5102225" y="2857500"/>
          <p14:tracePt t="31394" x="5102225" y="2843213"/>
          <p14:tracePt t="31402" x="5102225" y="2828925"/>
          <p14:tracePt t="31418" x="5102225" y="2814638"/>
          <p14:tracePt t="31426" x="5087938" y="2814638"/>
          <p14:tracePt t="31443" x="5073650" y="2800350"/>
          <p14:tracePt t="31460" x="5073650" y="2786063"/>
          <p14:tracePt t="31476" x="5059363" y="2757488"/>
          <p14:tracePt t="31493" x="5030788" y="2743200"/>
          <p14:tracePt t="34554" x="5016500" y="2743200"/>
          <p14:tracePt t="34570" x="4987925" y="2743200"/>
          <p14:tracePt t="34578" x="4973638" y="2757488"/>
          <p14:tracePt t="34586" x="4945063" y="2786063"/>
          <p14:tracePt t="34594" x="4902200" y="2800350"/>
          <p14:tracePt t="34609" x="4902200" y="2814638"/>
          <p14:tracePt t="34611" x="4873625" y="2828925"/>
          <p14:tracePt t="34626" x="4873625" y="2857500"/>
          <p14:tracePt t="34643" x="4845050" y="2900363"/>
          <p14:tracePt t="34659" x="4787900" y="2971800"/>
          <p14:tracePt t="34676" x="4730750" y="3043238"/>
          <p14:tracePt t="34693" x="4702175" y="3128963"/>
          <p14:tracePt t="34709" x="4687888" y="3214688"/>
          <p14:tracePt t="34726" x="4673600" y="3271838"/>
          <p14:tracePt t="34743" x="4673600" y="3300413"/>
          <p14:tracePt t="35026" x="4659313" y="3300413"/>
          <p14:tracePt t="35050" x="4645025" y="3300413"/>
          <p14:tracePt t="35066" x="4630738" y="3300413"/>
          <p14:tracePt t="35170" x="4616450" y="3300413"/>
          <p14:tracePt t="35506" x="4602163" y="3300413"/>
          <p14:tracePt t="35522" x="4573588" y="3300413"/>
          <p14:tracePt t="35530" x="4545013" y="3300413"/>
          <p14:tracePt t="35538" x="4487863" y="3300413"/>
          <p14:tracePt t="35546" x="4344988" y="3300413"/>
          <p14:tracePt t="35559" x="4202113" y="3300413"/>
          <p14:tracePt t="35576" x="3773488" y="3300413"/>
          <p14:tracePt t="35593" x="3302000" y="3300413"/>
          <p14:tracePt t="35609" x="2859088" y="3300413"/>
          <p14:tracePt t="35610" x="2687638" y="3300413"/>
          <p14:tracePt t="35626" x="2444750" y="3314700"/>
          <p14:tracePt t="35643" x="2344738" y="3343275"/>
          <p14:tracePt t="35659" x="2316163" y="3343275"/>
          <p14:tracePt t="35698" x="2301875" y="3343275"/>
          <p14:tracePt t="35706" x="2301875" y="3357563"/>
          <p14:tracePt t="35722" x="2287588" y="3357563"/>
          <p14:tracePt t="35738" x="2273300" y="3357563"/>
          <p14:tracePt t="35746" x="2259013" y="3386138"/>
          <p14:tracePt t="35759" x="2244725" y="3400425"/>
          <p14:tracePt t="35776" x="2144713" y="3514725"/>
          <p14:tracePt t="35793" x="2014538" y="3743325"/>
          <p14:tracePt t="35809" x="1814513" y="4086225"/>
          <p14:tracePt t="35810" x="1714500" y="4271963"/>
          <p14:tracePt t="35826" x="1485900" y="4743450"/>
          <p14:tracePt t="35843" x="1285875" y="5143500"/>
          <p14:tracePt t="35859" x="1128713" y="5443538"/>
          <p14:tracePt t="35876" x="971550" y="5715000"/>
          <p14:tracePt t="35893" x="814388" y="5943600"/>
          <p14:tracePt t="35909" x="700088" y="6129338"/>
          <p14:tracePt t="35926" x="585788" y="6243638"/>
          <p14:tracePt t="35943" x="542925" y="6286500"/>
          <p14:tracePt t="35959" x="514350" y="6315075"/>
          <p14:tracePt t="35976" x="500063" y="6329363"/>
          <p14:tracePt t="36058" x="485775" y="6329363"/>
          <p14:tracePt t="36082" x="485775" y="6300788"/>
          <p14:tracePt t="36090" x="485775" y="6286500"/>
          <p14:tracePt t="36098" x="485775" y="6257925"/>
          <p14:tracePt t="36109" x="485775" y="6229350"/>
          <p14:tracePt t="36126" x="514350" y="6143625"/>
          <p14:tracePt t="36143" x="600075" y="6015038"/>
          <p14:tracePt t="36159" x="728663" y="5900738"/>
          <p14:tracePt t="36176" x="857250" y="5786438"/>
          <p14:tracePt t="36193" x="1000125" y="5672138"/>
          <p14:tracePt t="36210" x="1200150" y="5543550"/>
          <p14:tracePt t="36226" x="1285875" y="5500688"/>
          <p14:tracePt t="36243" x="1343025" y="5457825"/>
          <p14:tracePt t="36259" x="1371600" y="5457825"/>
          <p14:tracePt t="36276" x="1385888" y="5457825"/>
          <p14:tracePt t="36293" x="1400175" y="5443538"/>
          <p14:tracePt t="36309" x="1443038" y="5443538"/>
          <p14:tracePt t="36326" x="1485900" y="5443538"/>
          <p14:tracePt t="36343" x="1543050" y="5429250"/>
          <p14:tracePt t="36360" x="1600200" y="5386388"/>
          <p14:tracePt t="36376" x="1657350" y="5343525"/>
          <p14:tracePt t="36393" x="1700213" y="5314950"/>
          <p14:tracePt t="36410" x="1714500" y="5300663"/>
          <p14:tracePt t="36442" x="1728788" y="5286375"/>
          <p14:tracePt t="36634" x="1714500" y="5300663"/>
          <p14:tracePt t="36650" x="1700213" y="5314950"/>
          <p14:tracePt t="36658" x="1700213" y="5329238"/>
          <p14:tracePt t="36666" x="1685925" y="5329238"/>
          <p14:tracePt t="36676" x="1671638" y="5343525"/>
          <p14:tracePt t="36693" x="1657350" y="5343525"/>
          <p14:tracePt t="36709" x="1628775" y="5357813"/>
          <p14:tracePt t="36726" x="1614488" y="5372100"/>
          <p14:tracePt t="36743" x="1571625" y="5386388"/>
          <p14:tracePt t="36759" x="1528763" y="5386388"/>
          <p14:tracePt t="36776" x="1443038" y="5386388"/>
          <p14:tracePt t="36793" x="1357313" y="5386388"/>
          <p14:tracePt t="36809" x="1285875" y="5386388"/>
          <p14:tracePt t="36810" x="1228725" y="5386388"/>
          <p14:tracePt t="36826" x="1143000" y="5343525"/>
          <p14:tracePt t="36842" x="1028700" y="5272088"/>
          <p14:tracePt t="36859" x="928688" y="5186363"/>
          <p14:tracePt t="36876" x="800100" y="5072063"/>
          <p14:tracePt t="36893" x="685800" y="4957763"/>
          <p14:tracePt t="36909" x="571500" y="4843463"/>
          <p14:tracePt t="36926" x="471488" y="4757738"/>
          <p14:tracePt t="36942" x="414338" y="4686300"/>
          <p14:tracePt t="36959" x="357188" y="4643438"/>
          <p14:tracePt t="36976" x="328613" y="4600575"/>
          <p14:tracePt t="36992" x="300038" y="4572000"/>
          <p14:tracePt t="37009" x="285750" y="4543425"/>
          <p14:tracePt t="37010" x="271463" y="4543425"/>
          <p14:tracePt t="37026" x="257175" y="4514850"/>
          <p14:tracePt t="37043" x="257175" y="4500563"/>
          <p14:tracePt t="37059" x="257175" y="4471988"/>
          <p14:tracePt t="37076" x="257175" y="4457700"/>
          <p14:tracePt t="37093" x="257175" y="4443413"/>
          <p14:tracePt t="37610" x="257175" y="4457700"/>
          <p14:tracePt t="37618" x="271463" y="4457700"/>
          <p14:tracePt t="37626" x="271463" y="4471988"/>
          <p14:tracePt t="37643" x="285750" y="4500563"/>
          <p14:tracePt t="37659" x="328613" y="4557713"/>
          <p14:tracePt t="37676" x="371475" y="4614863"/>
          <p14:tracePt t="37693" x="414338" y="4672013"/>
          <p14:tracePt t="37710" x="442913" y="4714875"/>
          <p14:tracePt t="37726" x="485775" y="4757738"/>
          <p14:tracePt t="37743" x="557213" y="4800600"/>
          <p14:tracePt t="37759" x="614363" y="4843463"/>
          <p14:tracePt t="37776" x="700088" y="4900613"/>
          <p14:tracePt t="37793" x="871538" y="4972050"/>
          <p14:tracePt t="37809" x="1057275" y="5014913"/>
          <p14:tracePt t="37810" x="1157288" y="5043488"/>
          <p14:tracePt t="37826" x="1343025" y="5072063"/>
          <p14:tracePt t="37842" x="1500188" y="5100638"/>
          <p14:tracePt t="37859" x="1600200" y="5114925"/>
          <p14:tracePt t="37876" x="1657350" y="5114925"/>
          <p14:tracePt t="37893" x="1671638" y="5114925"/>
          <p14:tracePt t="37909" x="1685925" y="5114925"/>
          <p14:tracePt t="37926" x="1700213" y="5114925"/>
          <p14:tracePt t="37942" x="1728788" y="5114925"/>
          <p14:tracePt t="37959" x="1743075" y="5114925"/>
          <p14:tracePt t="37976" x="1771650" y="5114925"/>
          <p14:tracePt t="37993" x="1785938" y="5114925"/>
          <p14:tracePt t="38009" x="1800225" y="5114925"/>
          <p14:tracePt t="38010" x="1814513" y="5114925"/>
          <p14:tracePt t="38026" x="1828800" y="5114925"/>
          <p14:tracePt t="38050" x="1843088" y="5114925"/>
          <p14:tracePt t="38066" x="1857375" y="5114925"/>
          <p14:tracePt t="38082" x="1871663" y="5114925"/>
          <p14:tracePt t="38098" x="1885950" y="5129213"/>
          <p14:tracePt t="38109" x="1900238" y="5143500"/>
          <p14:tracePt t="38126" x="1957388" y="5186363"/>
          <p14:tracePt t="38143" x="1985963" y="5214938"/>
          <p14:tracePt t="38159" x="2028825" y="5257800"/>
          <p14:tracePt t="38176" x="2044700" y="5272088"/>
          <p14:tracePt t="38338" x="2058988" y="5272088"/>
          <p14:tracePt t="38362" x="2073275" y="5272088"/>
          <p14:tracePt t="38394" x="2087563" y="5272088"/>
          <p14:tracePt t="38450" x="2101850" y="5272088"/>
          <p14:tracePt t="38482" x="2116138" y="5272088"/>
          <p14:tracePt t="38490" x="2130425" y="5257800"/>
          <p14:tracePt t="38506" x="2130425" y="5243513"/>
          <p14:tracePt t="38514" x="2130425" y="5229225"/>
          <p14:tracePt t="38526" x="2144713" y="5229225"/>
          <p14:tracePt t="38542" x="2159000" y="5200650"/>
          <p14:tracePt t="38559" x="2159000" y="5172075"/>
          <p14:tracePt t="38576" x="2173288" y="5143500"/>
          <p14:tracePt t="38593" x="2187575" y="5114925"/>
          <p14:tracePt t="38609" x="2187575" y="5100638"/>
          <p14:tracePt t="38610" x="2201863" y="5086350"/>
          <p14:tracePt t="38626" x="2201863" y="5072063"/>
          <p14:tracePt t="38722" x="2201863" y="5057775"/>
          <p14:tracePt t="38730" x="2216150" y="5057775"/>
          <p14:tracePt t="38738" x="2230438" y="5043488"/>
          <p14:tracePt t="38746" x="2244725" y="5043488"/>
          <p14:tracePt t="38759" x="2259013" y="5014913"/>
          <p14:tracePt t="38776" x="2316163" y="4986338"/>
          <p14:tracePt t="38792" x="2359025" y="4957763"/>
          <p14:tracePt t="38809" x="2444750" y="4929188"/>
          <p14:tracePt t="38810" x="2516188" y="4900613"/>
          <p14:tracePt t="38826" x="2759075" y="4857750"/>
          <p14:tracePt t="38842" x="2987675" y="4829175"/>
          <p14:tracePt t="38859" x="3087688" y="4829175"/>
          <p14:tracePt t="38876" x="3116263" y="4814888"/>
          <p14:tracePt t="38892" x="3101975" y="4800600"/>
          <p14:tracePt t="38910" x="3016250" y="4800600"/>
          <p14:tracePt t="38926" x="2859088" y="4800600"/>
          <p14:tracePt t="38943" x="2716213" y="4800600"/>
          <p14:tracePt t="38959" x="2573338" y="4786313"/>
          <p14:tracePt t="38976" x="2459038" y="4757738"/>
          <p14:tracePt t="38992" x="2373313" y="4743450"/>
          <p14:tracePt t="39009" x="2273300" y="4714875"/>
          <p14:tracePt t="39010" x="2230438" y="4686300"/>
          <p14:tracePt t="39026" x="2073275" y="4643438"/>
          <p14:tracePt t="39042" x="1914525" y="4629150"/>
          <p14:tracePt t="39059" x="1700213" y="4600575"/>
          <p14:tracePt t="39076" x="1485900" y="4557713"/>
          <p14:tracePt t="39092" x="1314450" y="4543425"/>
          <p14:tracePt t="39109" x="1185863" y="4543425"/>
          <p14:tracePt t="39126" x="1114425" y="4543425"/>
          <p14:tracePt t="39143" x="1085850" y="4543425"/>
          <p14:tracePt t="39160" x="1057275" y="4543425"/>
          <p14:tracePt t="39234" x="1071563" y="4557713"/>
          <p14:tracePt t="39250" x="1085850" y="4572000"/>
          <p14:tracePt t="39258" x="1100138" y="4586288"/>
          <p14:tracePt t="39266" x="1128713" y="4600575"/>
          <p14:tracePt t="39276" x="1157288" y="4614863"/>
          <p14:tracePt t="39293" x="1257300" y="4629150"/>
          <p14:tracePt t="39309" x="1443038" y="4629150"/>
          <p14:tracePt t="39326" x="1757363" y="4629150"/>
          <p14:tracePt t="39342" x="2159000" y="4529138"/>
          <p14:tracePt t="39359" x="2701925" y="4371975"/>
          <p14:tracePt t="39376" x="3287713" y="4186238"/>
          <p14:tracePt t="39393" x="3787775" y="4057650"/>
          <p14:tracePt t="39410" x="4259263" y="3986213"/>
          <p14:tracePt t="39426" x="4445000" y="3986213"/>
          <p14:tracePt t="39443" x="4559300" y="3986213"/>
          <p14:tracePt t="39459" x="4645025" y="4014788"/>
          <p14:tracePt t="39476" x="4702175" y="4057650"/>
          <p14:tracePt t="39493" x="4759325" y="4157663"/>
          <p14:tracePt t="39509" x="4816475" y="4286250"/>
          <p14:tracePt t="39526" x="4859338" y="4429125"/>
          <p14:tracePt t="39542" x="4873625" y="4557713"/>
          <p14:tracePt t="39559" x="4887913" y="4700588"/>
          <p14:tracePt t="39576" x="4887913" y="4800600"/>
          <p14:tracePt t="39592" x="4887913" y="4872038"/>
          <p14:tracePt t="39609" x="4887913" y="4914900"/>
          <p14:tracePt t="39610" x="4887913" y="4929188"/>
          <p14:tracePt t="39626" x="4887913" y="4957763"/>
          <p14:tracePt t="39642" x="4887913" y="4972050"/>
          <p14:tracePt t="39660" x="4887913" y="4986338"/>
          <p14:tracePt t="39676" x="4873625" y="5000625"/>
          <p14:tracePt t="39692" x="4816475" y="5000625"/>
          <p14:tracePt t="39709" x="4773613" y="5000625"/>
          <p14:tracePt t="39726" x="4716463" y="5000625"/>
          <p14:tracePt t="39742" x="4659313" y="5000625"/>
          <p14:tracePt t="39759" x="4587875" y="5000625"/>
          <p14:tracePt t="39776" x="4502150" y="5000625"/>
          <p14:tracePt t="39792" x="4387850" y="5000625"/>
          <p14:tracePt t="39809" x="4287838" y="5000625"/>
          <p14:tracePt t="39810" x="4244975" y="5000625"/>
          <p14:tracePt t="39826" x="4187825" y="5000625"/>
          <p14:tracePt t="39842" x="4159250" y="5000625"/>
          <p14:tracePt t="39860" x="4130675" y="5014913"/>
          <p14:tracePt t="39876" x="4102100" y="5029200"/>
          <p14:tracePt t="39986" x="4102100" y="5014913"/>
          <p14:tracePt t="40010" x="4102100" y="5000625"/>
          <p14:tracePt t="40026" x="4102100" y="4986338"/>
          <p14:tracePt t="40034" x="4102100" y="4972050"/>
          <p14:tracePt t="40042" x="4102100" y="4957763"/>
          <p14:tracePt t="40059" x="4116388" y="4943475"/>
          <p14:tracePt t="40076" x="4116388" y="4929188"/>
          <p14:tracePt t="40092" x="4116388" y="4914900"/>
          <p14:tracePt t="40109" x="4116388" y="4900613"/>
          <p14:tracePt t="40129" x="4116388" y="4886325"/>
          <p14:tracePt t="40154" x="4073525" y="4900613"/>
          <p14:tracePt t="40162" x="4030663" y="4900613"/>
          <p14:tracePt t="40176" x="3930650" y="4929188"/>
          <p14:tracePt t="40193" x="3659188" y="5014913"/>
          <p14:tracePt t="40194" x="3502025" y="5043488"/>
          <p14:tracePt t="40209" x="3344863" y="5072063"/>
          <p14:tracePt t="40210" x="3173413" y="5100638"/>
          <p14:tracePt t="40226" x="2844800" y="5157788"/>
          <p14:tracePt t="40242" x="2644775" y="5157788"/>
          <p14:tracePt t="40260" x="2516188" y="5157788"/>
          <p14:tracePt t="40276" x="2473325" y="5157788"/>
          <p14:tracePt t="40292" x="2444750" y="5157788"/>
          <p14:tracePt t="40309" x="2430463" y="5143500"/>
          <p14:tracePt t="40326" x="2416175" y="5129213"/>
          <p14:tracePt t="40342" x="2387600" y="5100638"/>
          <p14:tracePt t="40359" x="2373313" y="5072063"/>
          <p14:tracePt t="40376" x="2373313" y="5043488"/>
          <p14:tracePt t="40393" x="2373313" y="5014913"/>
          <p14:tracePt t="40410" x="2373313" y="5000625"/>
          <p14:tracePt t="40426" x="2373313" y="4986338"/>
          <p14:tracePt t="40458" x="2387600" y="4986338"/>
          <p14:tracePt t="40474" x="2416175" y="4986338"/>
          <p14:tracePt t="40482" x="2430463" y="5000625"/>
          <p14:tracePt t="40492" x="2459038" y="5014913"/>
          <p14:tracePt t="40509" x="2530475" y="5086350"/>
          <p14:tracePt t="40526" x="2630488" y="5172075"/>
          <p14:tracePt t="40542" x="2744788" y="5272088"/>
          <p14:tracePt t="40559" x="2901950" y="5386388"/>
          <p14:tracePt t="40576" x="3044825" y="5500688"/>
          <p14:tracePt t="40592" x="3187700" y="5629275"/>
          <p14:tracePt t="40609" x="3302000" y="5715000"/>
          <p14:tracePt t="40610" x="3330575" y="5743575"/>
          <p14:tracePt t="40626" x="3402013" y="5786438"/>
          <p14:tracePt t="40643" x="3459163" y="5786438"/>
          <p14:tracePt t="40659" x="3502025" y="5786438"/>
          <p14:tracePt t="40676" x="3516313" y="5786438"/>
          <p14:tracePt t="40692" x="3544888" y="5786438"/>
          <p14:tracePt t="40709" x="3559175" y="5786438"/>
          <p14:tracePt t="40778" x="3573463" y="5786438"/>
          <p14:tracePt t="40802" x="3587750" y="5786438"/>
          <p14:tracePt t="40809" x="3587750" y="5772150"/>
          <p14:tracePt t="40818" x="3602038" y="5772150"/>
          <p14:tracePt t="41090" x="3602038" y="5757863"/>
          <p14:tracePt t="41097" x="3602038" y="5743575"/>
          <p14:tracePt t="41106" x="3587750" y="5743575"/>
          <p14:tracePt t="41114" x="3587750" y="5729288"/>
          <p14:tracePt t="41126" x="3559175" y="5700713"/>
          <p14:tracePt t="41143" x="3473450" y="5629275"/>
          <p14:tracePt t="41160" x="3387725" y="5543550"/>
          <p14:tracePt t="41176" x="3302000" y="5457825"/>
          <p14:tracePt t="41193" x="3201988" y="5386388"/>
          <p14:tracePt t="41209" x="3116263" y="5314950"/>
          <p14:tracePt t="41210" x="3073400" y="5286375"/>
          <p14:tracePt t="41226" x="3016250" y="5243513"/>
          <p14:tracePt t="41242" x="2973388" y="5214938"/>
          <p14:tracePt t="41259" x="2930525" y="5200650"/>
          <p14:tracePt t="41276" x="2916238" y="5186363"/>
          <p14:tracePt t="41292" x="2901950" y="5186363"/>
          <p14:tracePt t="41309" x="2887663" y="5186363"/>
          <p14:tracePt t="41362" x="2887663" y="5172075"/>
          <p14:tracePt t="41369" x="2873375" y="5172075"/>
          <p14:tracePt t="41394" x="2859088" y="5172075"/>
          <p14:tracePt t="41401" x="2859088" y="5157788"/>
          <p14:tracePt t="41417" x="2844800" y="5157788"/>
          <p14:tracePt t="41433" x="2844800" y="5143500"/>
          <p14:tracePt t="41443" x="2830513" y="5143500"/>
          <p14:tracePt t="41459" x="2816225" y="5143500"/>
          <p14:tracePt t="41476" x="2816225" y="5129213"/>
          <p14:tracePt t="41492" x="2801938" y="5114925"/>
          <p14:tracePt t="41509" x="2801938" y="5100638"/>
          <p14:tracePt t="41526" x="2787650" y="5086350"/>
          <p14:tracePt t="41666" x="2773363" y="5086350"/>
          <p14:tracePt t="41681" x="2759075" y="5100638"/>
          <p14:tracePt t="41690" x="2759075" y="5114925"/>
          <p14:tracePt t="41697" x="2759075" y="5143500"/>
          <p14:tracePt t="41709" x="2744788" y="5186363"/>
          <p14:tracePt t="41726" x="2730500" y="5257800"/>
          <p14:tracePt t="41742" x="2687638" y="5343525"/>
          <p14:tracePt t="41759" x="2673350" y="5386388"/>
          <p14:tracePt t="41776" x="2644775" y="5414963"/>
          <p14:tracePt t="41792" x="2630488" y="5429250"/>
          <p14:tracePt t="41809" x="2616200" y="5429250"/>
          <p14:tracePt t="41826" x="2601913" y="5429250"/>
          <p14:tracePt t="41857" x="2587625" y="5429250"/>
          <p14:tracePt t="41865" x="2573338" y="5400675"/>
          <p14:tracePt t="41876" x="2530475" y="5372100"/>
          <p14:tracePt t="41892" x="2401888" y="5286375"/>
          <p14:tracePt t="41909" x="2216150" y="5172075"/>
          <p14:tracePt t="41926" x="2058988" y="5114925"/>
          <p14:tracePt t="41942" x="1871663" y="5043488"/>
          <p14:tracePt t="41959" x="1728788" y="5014913"/>
          <p14:tracePt t="41976" x="1628775" y="5014913"/>
          <p14:tracePt t="41992" x="1543050" y="5014913"/>
          <p14:tracePt t="42009" x="1500188" y="5014913"/>
          <p14:tracePt t="42010" x="1485900" y="5014913"/>
          <p14:tracePt t="42034" x="1471613" y="5014913"/>
          <p14:tracePt t="42137" x="1485900" y="5014913"/>
          <p14:tracePt t="42146" x="1500188" y="5014913"/>
          <p14:tracePt t="42154" x="1543050" y="5014913"/>
          <p14:tracePt t="42162" x="1585913" y="5000625"/>
          <p14:tracePt t="42176" x="1657350" y="4972050"/>
          <p14:tracePt t="42192" x="1785938" y="4914900"/>
          <p14:tracePt t="42209" x="1885950" y="4872038"/>
          <p14:tracePt t="42210" x="1928813" y="4843463"/>
          <p14:tracePt t="42226" x="2014538" y="4829175"/>
          <p14:tracePt t="42242" x="2073275" y="4800600"/>
          <p14:tracePt t="42259" x="2116138" y="4772025"/>
          <p14:tracePt t="42276" x="2130425" y="4772025"/>
          <p14:tracePt t="42292" x="2144713" y="4772025"/>
          <p14:tracePt t="42309" x="2173288" y="4772025"/>
          <p14:tracePt t="42326" x="2187575" y="4772025"/>
          <p14:tracePt t="42342" x="2201863" y="4772025"/>
          <p14:tracePt t="42359" x="2216150" y="4772025"/>
          <p14:tracePt t="42376" x="2230438" y="4772025"/>
          <p14:tracePt t="42392" x="2259013" y="4772025"/>
          <p14:tracePt t="42409" x="2316163" y="4786313"/>
          <p14:tracePt t="42410" x="2344738" y="4800600"/>
          <p14:tracePt t="42426" x="2387600" y="4829175"/>
          <p14:tracePt t="42442" x="2444750" y="4843463"/>
          <p14:tracePt t="42459" x="2487613" y="4857750"/>
          <p14:tracePt t="42476" x="2501900" y="4872038"/>
          <p14:tracePt t="42492" x="2530475" y="4872038"/>
          <p14:tracePt t="42509" x="2544763" y="4872038"/>
          <p14:tracePt t="42526" x="2573338" y="4872038"/>
          <p14:tracePt t="42593" x="2573338" y="4886325"/>
          <p14:tracePt t="42601" x="2573338" y="4900613"/>
          <p14:tracePt t="42617" x="2573338" y="4914900"/>
          <p14:tracePt t="42633" x="2573338" y="4929188"/>
          <p14:tracePt t="42642" x="2559050" y="4943475"/>
          <p14:tracePt t="42659" x="2501900" y="5014913"/>
          <p14:tracePt t="42676" x="2401888" y="5086350"/>
          <p14:tracePt t="42692" x="2301875" y="5129213"/>
          <p14:tracePt t="42709" x="2144713" y="5143500"/>
          <p14:tracePt t="42726" x="1985963" y="5143500"/>
          <p14:tracePt t="42742" x="1800225" y="5129213"/>
          <p14:tracePt t="42759" x="1657350" y="5072063"/>
          <p14:tracePt t="42776" x="1557338" y="5014913"/>
          <p14:tracePt t="42792" x="1500188" y="4957763"/>
          <p14:tracePt t="42809" x="1471613" y="4914900"/>
          <p14:tracePt t="42810" x="1457325" y="4900613"/>
          <p14:tracePt t="42825" x="1443038" y="4872038"/>
          <p14:tracePt t="42842" x="1443038" y="4843463"/>
          <p14:tracePt t="42859" x="1443038" y="4829175"/>
          <p14:tracePt t="42876" x="1443038" y="4814888"/>
          <p14:tracePt t="42892" x="1457325" y="4814888"/>
          <p14:tracePt t="42909" x="1471613" y="4814888"/>
          <p14:tracePt t="42926" x="1528763" y="4814888"/>
          <p14:tracePt t="42942" x="1643063" y="4814888"/>
          <p14:tracePt t="42959" x="1828800" y="4814888"/>
          <p14:tracePt t="42976" x="2087563" y="4814888"/>
          <p14:tracePt t="42992" x="2373313" y="4814888"/>
          <p14:tracePt t="43009" x="2787650" y="4814888"/>
          <p14:tracePt t="43025" x="3001963" y="4814888"/>
          <p14:tracePt t="43042" x="3130550" y="4814888"/>
          <p14:tracePt t="43059" x="3230563" y="4814888"/>
          <p14:tracePt t="43076" x="3302000" y="4814888"/>
          <p14:tracePt t="43092" x="3316288" y="4814888"/>
          <p14:tracePt t="43113" x="3316288" y="4829175"/>
          <p14:tracePt t="43129" x="3316288" y="4843463"/>
          <p14:tracePt t="43145" x="3316288" y="4857750"/>
          <p14:tracePt t="43185" x="3287713" y="4872038"/>
          <p14:tracePt t="43193" x="3273425" y="4872038"/>
          <p14:tracePt t="43201" x="3216275" y="4886325"/>
          <p14:tracePt t="43209" x="3159125" y="4886325"/>
          <p14:tracePt t="43227" x="3001963" y="4886325"/>
          <p14:tracePt t="43243" x="2830513" y="4886325"/>
          <p14:tracePt t="43259" x="2687638" y="4843463"/>
          <p14:tracePt t="43275" x="2601913" y="4814888"/>
          <p14:tracePt t="43292" x="2544763" y="4786313"/>
          <p14:tracePt t="43309" x="2487613" y="4743450"/>
          <p14:tracePt t="43326" x="2444750" y="4700588"/>
          <p14:tracePt t="43342" x="2401888" y="4657725"/>
          <p14:tracePt t="43359" x="2373313" y="4629150"/>
          <p14:tracePt t="43376" x="2344738" y="4614863"/>
          <p14:tracePt t="43392" x="2316163" y="4586288"/>
          <p14:tracePt t="43409" x="2287588" y="4572000"/>
          <p14:tracePt t="43442" x="2273300" y="4572000"/>
          <p14:tracePt t="43465" x="2259013" y="4572000"/>
          <p14:tracePt t="43481" x="2244725" y="4572000"/>
          <p14:tracePt t="43490" x="2230438" y="4572000"/>
          <p14:tracePt t="43497" x="2216150" y="4586288"/>
          <p14:tracePt t="43509" x="2201863" y="4600575"/>
          <p14:tracePt t="43526" x="2173288" y="4614863"/>
          <p14:tracePt t="43542" x="2144713" y="4643438"/>
          <p14:tracePt t="43559" x="2130425" y="4657725"/>
          <p14:tracePt t="43576" x="2116138" y="4686300"/>
          <p14:tracePt t="43592" x="2116138" y="4700588"/>
          <p14:tracePt t="43609" x="2116138" y="4729163"/>
          <p14:tracePt t="43626" x="2116138" y="4743450"/>
          <p14:tracePt t="43642" x="2116138" y="4757738"/>
          <p14:tracePt t="43659" x="2116138" y="4772025"/>
          <p14:tracePt t="43676" x="2116138" y="4786313"/>
          <p14:tracePt t="43692" x="2116138" y="4800600"/>
          <p14:tracePt t="43713" x="2130425" y="4800600"/>
          <p14:tracePt t="43726" x="2130425" y="4814888"/>
          <p14:tracePt t="43742" x="2144713" y="4814888"/>
          <p14:tracePt t="43759" x="2159000" y="4829175"/>
          <p14:tracePt t="43777" x="2173288" y="4829175"/>
          <p14:tracePt t="43792" x="2173288" y="4843463"/>
          <p14:tracePt t="43809" x="2187575" y="4843463"/>
          <p14:tracePt t="43810" x="2187575" y="4857750"/>
          <p14:tracePt t="43826" x="2201863" y="4857750"/>
          <p14:tracePt t="43842" x="2216150" y="4857750"/>
          <p14:tracePt t="43859" x="2216150" y="4872038"/>
          <p14:tracePt t="43921" x="2216150" y="4886325"/>
          <p14:tracePt t="43937" x="2216150" y="4900613"/>
          <p14:tracePt t="43945" x="2216150" y="4914900"/>
          <p14:tracePt t="43962" x="2216150" y="4929188"/>
          <p14:tracePt t="43977" x="2216150" y="4943475"/>
          <p14:tracePt t="43985" x="2201863" y="4957763"/>
          <p14:tracePt t="43993" x="2173288" y="4957763"/>
          <p14:tracePt t="44009" x="2144713" y="4972050"/>
          <p14:tracePt t="44010" x="2130425" y="4986338"/>
          <p14:tracePt t="44026" x="2087563" y="4986338"/>
          <p14:tracePt t="44042" x="2044700" y="5000625"/>
          <p14:tracePt t="44059" x="2000250" y="5014913"/>
          <p14:tracePt t="44076" x="1957388" y="5014913"/>
          <p14:tracePt t="44092" x="1943100" y="5000625"/>
          <p14:tracePt t="44109" x="1900238" y="4986338"/>
          <p14:tracePt t="44125" x="1885950" y="4957763"/>
          <p14:tracePt t="44142" x="1857375" y="4929188"/>
          <p14:tracePt t="44159" x="1843088" y="4914900"/>
          <p14:tracePt t="44345" x="1857375" y="4914900"/>
          <p14:tracePt t="44353" x="1871663" y="4929188"/>
          <p14:tracePt t="44369" x="1900238" y="4943475"/>
          <p14:tracePt t="44377" x="1914525" y="4957763"/>
          <p14:tracePt t="44392" x="1971675" y="4986338"/>
          <p14:tracePt t="44410" x="2144713" y="5072063"/>
          <p14:tracePt t="44426" x="2287588" y="5129213"/>
          <p14:tracePt t="44442" x="2444750" y="5186363"/>
          <p14:tracePt t="44459" x="2573338" y="5214938"/>
          <p14:tracePt t="44476" x="2659063" y="5229225"/>
          <p14:tracePt t="44492" x="2716213" y="5257800"/>
          <p14:tracePt t="44509" x="2759075" y="5272088"/>
          <p14:tracePt t="44526" x="2773363" y="5272088"/>
          <p14:tracePt t="44729" x="2787650" y="5272088"/>
          <p14:tracePt t="44809" x="2773363" y="5272088"/>
          <p14:tracePt t="44833" x="2773363" y="5257800"/>
          <p14:tracePt t="44841" x="2759075" y="5257800"/>
          <p14:tracePt t="44849" x="2759075" y="5243513"/>
          <p14:tracePt t="44859" x="2759075" y="5229225"/>
          <p14:tracePt t="44876" x="2759075" y="5214938"/>
          <p14:tracePt t="44921" x="2759075" y="5200650"/>
          <p14:tracePt t="44937" x="2744788" y="5200650"/>
          <p14:tracePt t="44977" x="2730500" y="5200650"/>
          <p14:tracePt t="44985" x="2716213" y="5200650"/>
          <p14:tracePt t="45017" x="2716213" y="5186363"/>
          <p14:tracePt t="45033" x="2716213" y="5172075"/>
          <p14:tracePt t="45041" x="2701925" y="5172075"/>
          <p14:tracePt t="45057" x="2701925" y="5157788"/>
          <p14:tracePt t="45073" x="2687638" y="5143500"/>
          <p14:tracePt t="45089" x="2659063" y="5143500"/>
          <p14:tracePt t="45098" x="2659063" y="5129213"/>
          <p14:tracePt t="45109" x="2644775" y="5114925"/>
          <p14:tracePt t="45126" x="2601913" y="5072063"/>
          <p14:tracePt t="45142" x="2573338" y="5057775"/>
          <p14:tracePt t="45159" x="2544763" y="5043488"/>
          <p14:tracePt t="45175" x="2516188" y="5043488"/>
          <p14:tracePt t="45192" x="2487613" y="5014913"/>
          <p14:tracePt t="45209" x="2473325" y="5000625"/>
          <p14:tracePt t="45210" x="2459038" y="5000625"/>
          <p14:tracePt t="45226" x="2444750" y="5000625"/>
          <p14:tracePt t="45242" x="2416175" y="5000625"/>
          <p14:tracePt t="45259" x="2387600" y="5000625"/>
          <p14:tracePt t="45276" x="2330450" y="5000625"/>
          <p14:tracePt t="45292" x="2259013" y="5000625"/>
          <p14:tracePt t="45309" x="2187575" y="5000625"/>
          <p14:tracePt t="45325" x="2101850" y="5000625"/>
          <p14:tracePt t="45342" x="2014538" y="5000625"/>
          <p14:tracePt t="45360" x="1928813" y="5000625"/>
          <p14:tracePt t="45375" x="1857375" y="5000625"/>
          <p14:tracePt t="45392" x="1814513" y="5000625"/>
          <p14:tracePt t="45409" x="1785938" y="5000625"/>
          <p14:tracePt t="45482" x="1800225" y="5000625"/>
          <p14:tracePt t="45489" x="1814513" y="5000625"/>
          <p14:tracePt t="45497" x="1814513" y="5014913"/>
          <p14:tracePt t="45509" x="1843088" y="5014913"/>
          <p14:tracePt t="45526" x="1957388" y="5014913"/>
          <p14:tracePt t="45542" x="2187575" y="5014913"/>
          <p14:tracePt t="45559" x="2487613" y="4957763"/>
          <p14:tracePt t="45575" x="2787650" y="4900613"/>
          <p14:tracePt t="45592" x="3030538" y="4857750"/>
          <p14:tracePt t="45609" x="3259138" y="4800600"/>
          <p14:tracePt t="45626" x="3330575" y="4757738"/>
          <p14:tracePt t="45642" x="3373438" y="4743450"/>
          <p14:tracePt t="45659" x="3387725" y="4729163"/>
          <p14:tracePt t="45705" x="3387725" y="4743450"/>
          <p14:tracePt t="45721" x="3387725" y="4757738"/>
          <p14:tracePt t="45729" x="3387725" y="4786313"/>
          <p14:tracePt t="45737" x="3373438" y="4829175"/>
          <p14:tracePt t="45745" x="3344863" y="4886325"/>
          <p14:tracePt t="45759" x="3302000" y="4957763"/>
          <p14:tracePt t="45775" x="3216275" y="5114925"/>
          <p14:tracePt t="45792" x="3116263" y="5243513"/>
          <p14:tracePt t="45809" x="3059113" y="5357813"/>
          <p14:tracePt t="45810" x="3016250" y="5400675"/>
          <p14:tracePt t="45825" x="2973388" y="5457825"/>
          <p14:tracePt t="45842" x="2944813" y="5486400"/>
          <p14:tracePt t="45873" x="2930525" y="5486400"/>
          <p14:tracePt t="45881" x="2916238" y="5486400"/>
          <p14:tracePt t="45897" x="2901950" y="5472113"/>
          <p14:tracePt t="45909" x="2859088" y="5443538"/>
          <p14:tracePt t="45926" x="2716213" y="5329238"/>
          <p14:tracePt t="45942" x="2530475" y="5186363"/>
          <p14:tracePt t="45959" x="2316163" y="5057775"/>
          <p14:tracePt t="45976" x="2130425" y="4929188"/>
          <p14:tracePt t="45992" x="1971675" y="4843463"/>
          <p14:tracePt t="46009" x="1885950" y="4800600"/>
          <p14:tracePt t="46010" x="1871663" y="4772025"/>
          <p14:tracePt t="46025" x="1843088" y="4772025"/>
          <p14:tracePt t="46185" x="1857375" y="4800600"/>
          <p14:tracePt t="46201" x="1885950" y="4829175"/>
          <p14:tracePt t="46210" x="1900238" y="4857750"/>
          <p14:tracePt t="46217" x="1928813" y="4872038"/>
          <p14:tracePt t="46225" x="1971675" y="4914900"/>
          <p14:tracePt t="46242" x="2058988" y="4972050"/>
          <p14:tracePt t="46259" x="2144713" y="5000625"/>
          <p14:tracePt t="46275" x="2216150" y="5029200"/>
          <p14:tracePt t="46292" x="2301875" y="5057775"/>
          <p14:tracePt t="46309" x="2373313" y="5057775"/>
          <p14:tracePt t="46325" x="2444750" y="5057775"/>
          <p14:tracePt t="46342" x="2487613" y="5057775"/>
          <p14:tracePt t="46359" x="2544763" y="5057775"/>
          <p14:tracePt t="46376" x="2573338" y="5057775"/>
          <p14:tracePt t="46392" x="2616200" y="5029200"/>
          <p14:tracePt t="46410" x="2673350" y="5000625"/>
          <p14:tracePt t="46425" x="2716213" y="4972050"/>
          <p14:tracePt t="46442" x="2744788" y="4957763"/>
          <p14:tracePt t="46459" x="2759075" y="4929188"/>
          <p14:tracePt t="46475" x="2773363" y="4914900"/>
          <p14:tracePt t="46593" x="2759075" y="4914900"/>
          <p14:tracePt t="46601" x="2730500" y="4914900"/>
          <p14:tracePt t="46609" x="2687638" y="4914900"/>
          <p14:tracePt t="46626" x="2587625" y="4914900"/>
          <p14:tracePt t="46642" x="2473325" y="4914900"/>
          <p14:tracePt t="46659" x="2359025" y="4914900"/>
          <p14:tracePt t="46675" x="2230438" y="4914900"/>
          <p14:tracePt t="46692" x="2159000" y="4914900"/>
          <p14:tracePt t="46709" x="2116138" y="4914900"/>
          <p14:tracePt t="46725" x="2101850" y="4914900"/>
          <p14:tracePt t="46742" x="2087563" y="4900613"/>
          <p14:tracePt t="46759" x="2058988" y="4900613"/>
          <p14:tracePt t="46775" x="2058988" y="4886325"/>
          <p14:tracePt t="46792" x="2044700" y="4886325"/>
          <p14:tracePt t="46809" x="2028825" y="4872038"/>
          <p14:tracePt t="46833" x="2014538" y="4872038"/>
          <p14:tracePt t="46842" x="2000250" y="4872038"/>
          <p14:tracePt t="46859" x="2000250" y="4857750"/>
          <p14:tracePt t="46875" x="1985963" y="4857750"/>
          <p14:tracePt t="46892" x="1971675" y="4857750"/>
          <p14:tracePt t="46909" x="1957388" y="4843463"/>
          <p14:tracePt t="46925" x="1943100" y="4843463"/>
          <p14:tracePt t="46942" x="1928813" y="4829175"/>
          <p14:tracePt t="46959" x="1914525" y="4829175"/>
          <p14:tracePt t="47217" x="1928813" y="4829175"/>
          <p14:tracePt t="47233" x="1943100" y="4843463"/>
          <p14:tracePt t="47241" x="1957388" y="4843463"/>
          <p14:tracePt t="47265" x="1971675" y="4857750"/>
          <p14:tracePt t="47289" x="1985963" y="4857750"/>
          <p14:tracePt t="47305" x="2000250" y="4857750"/>
          <p14:tracePt t="47321" x="2014538" y="4857750"/>
          <p14:tracePt t="47345" x="2028825" y="4857750"/>
          <p14:tracePt t="47377" x="2044700" y="4857750"/>
          <p14:tracePt t="47417" x="2058988" y="4857750"/>
          <p14:tracePt t="47425" x="2073275" y="4857750"/>
          <p14:tracePt t="47441" x="2073275" y="4872038"/>
          <p14:tracePt t="47465" x="2087563" y="4872038"/>
          <p14:tracePt t="47473" x="2087563" y="4886325"/>
          <p14:tracePt t="47497" x="2087563" y="4900613"/>
          <p14:tracePt t="47513" x="2087563" y="4914900"/>
          <p14:tracePt t="47521" x="2101850" y="4914900"/>
          <p14:tracePt t="47529" x="2101850" y="4929188"/>
          <p14:tracePt t="47553" x="2101850" y="4943475"/>
          <p14:tracePt t="47561" x="2116138" y="4943475"/>
          <p14:tracePt t="47575" x="2130425" y="4943475"/>
          <p14:tracePt t="47601" x="2144713" y="4943475"/>
          <p14:tracePt t="47618" x="2159000" y="4943475"/>
          <p14:tracePt t="47625" x="2159000" y="4957763"/>
          <p14:tracePt t="47642" x="2187575" y="4957763"/>
          <p14:tracePt t="47659" x="2259013" y="4957763"/>
          <p14:tracePt t="47675" x="2316163" y="4957763"/>
          <p14:tracePt t="47693" x="2373313" y="4957763"/>
          <p14:tracePt t="47709" x="2430463" y="4957763"/>
          <p14:tracePt t="47725" x="2459038" y="4957763"/>
          <p14:tracePt t="47742" x="2501900" y="4957763"/>
          <p14:tracePt t="47759" x="2559050" y="4957763"/>
          <p14:tracePt t="47775" x="2630488" y="4957763"/>
          <p14:tracePt t="47792" x="2687638" y="4957763"/>
          <p14:tracePt t="47809" x="2759075" y="4957763"/>
          <p14:tracePt t="47809" x="2801938" y="4957763"/>
          <p14:tracePt t="47825" x="2859088" y="4957763"/>
          <p14:tracePt t="47842" x="2930525" y="4957763"/>
          <p14:tracePt t="47859" x="3001963" y="4957763"/>
          <p14:tracePt t="47875" x="3059113" y="4957763"/>
          <p14:tracePt t="47892" x="3130550" y="4957763"/>
          <p14:tracePt t="47909" x="3187700" y="4957763"/>
          <p14:tracePt t="47925" x="3230563" y="4957763"/>
          <p14:tracePt t="47942" x="3287713" y="4957763"/>
          <p14:tracePt t="47959" x="3316288" y="4957763"/>
          <p14:tracePt t="47975" x="3344863" y="4957763"/>
          <p14:tracePt t="47992" x="3387725" y="4957763"/>
          <p14:tracePt t="48009" x="3416300" y="4957763"/>
          <p14:tracePt t="48010" x="3430588" y="4957763"/>
          <p14:tracePt t="48025" x="3473450" y="4957763"/>
          <p14:tracePt t="48042" x="3516313" y="4957763"/>
          <p14:tracePt t="48059" x="3544888" y="4957763"/>
          <p14:tracePt t="48075" x="3602038" y="4957763"/>
          <p14:tracePt t="48092" x="3630613" y="4957763"/>
          <p14:tracePt t="48109" x="3644900" y="4957763"/>
          <p14:tracePt t="48126" x="3659188" y="4957763"/>
          <p14:tracePt t="48142" x="3673475" y="4957763"/>
          <p14:tracePt t="48159" x="3687763" y="4957763"/>
          <p14:tracePt t="48369" x="3702050" y="4957763"/>
          <p14:tracePt t="48377" x="3702050" y="4943475"/>
          <p14:tracePt t="48393" x="3716338" y="4943475"/>
          <p14:tracePt t="48409" x="3744913" y="4943475"/>
          <p14:tracePt t="48425" x="3759200" y="4943475"/>
          <p14:tracePt t="48433" x="3787775" y="4943475"/>
          <p14:tracePt t="48449" x="3802063" y="4943475"/>
          <p14:tracePt t="48459" x="3816350" y="4943475"/>
          <p14:tracePt t="48475" x="3830638" y="4943475"/>
          <p14:tracePt t="48492" x="3859213" y="4943475"/>
          <p14:tracePt t="48509" x="3873500" y="4943475"/>
          <p14:tracePt t="48525" x="3902075" y="4929188"/>
          <p14:tracePt t="48542" x="3916363" y="4929188"/>
          <p14:tracePt t="48559" x="3930650" y="4914900"/>
          <p14:tracePt t="48575" x="3944938" y="4914900"/>
          <p14:tracePt t="48841" x="3930650" y="4900613"/>
          <p14:tracePt t="48849" x="3916363" y="4900613"/>
          <p14:tracePt t="48873" x="3902075" y="4900613"/>
          <p14:tracePt t="48889" x="3887788" y="4886325"/>
          <p14:tracePt t="48897" x="3859213" y="4886325"/>
          <p14:tracePt t="48909" x="3830638" y="4872038"/>
          <p14:tracePt t="48925" x="3787775" y="4857750"/>
          <p14:tracePt t="48942" x="3744913" y="4829175"/>
          <p14:tracePt t="48959" x="3702050" y="4800600"/>
          <p14:tracePt t="48975" x="3644900" y="4757738"/>
          <p14:tracePt t="48992" x="3587750" y="4700588"/>
          <p14:tracePt t="49009" x="3559175" y="4657725"/>
          <p14:tracePt t="49009" x="3559175" y="4643438"/>
          <p14:tracePt t="49025" x="3530600" y="4600575"/>
          <p14:tracePt t="49042" x="3530600" y="4586288"/>
          <p14:tracePt t="49059" x="3516313" y="4572000"/>
          <p14:tracePt t="49075" x="3502025" y="4557713"/>
          <p14:tracePt t="49092" x="3487738" y="4543425"/>
          <p14:tracePt t="49217" x="3502025" y="4543425"/>
          <p14:tracePt t="49225" x="3502025" y="4557713"/>
          <p14:tracePt t="49241" x="3516313" y="4557713"/>
          <p14:tracePt t="49249" x="3516313" y="4572000"/>
          <p14:tracePt t="49265" x="3544888" y="4600575"/>
          <p14:tracePt t="49275" x="3544888" y="4614863"/>
          <p14:tracePt t="49292" x="3573463" y="4657725"/>
          <p14:tracePt t="49309" x="3573463" y="4729163"/>
          <p14:tracePt t="49326" x="3587750" y="4786313"/>
          <p14:tracePt t="49342" x="3587750" y="4886325"/>
          <p14:tracePt t="49360" x="3587750" y="5029200"/>
          <p14:tracePt t="49375" x="3544888" y="5186363"/>
          <p14:tracePt t="49392" x="3487738" y="5357813"/>
          <p14:tracePt t="49409" x="3416300" y="5514975"/>
          <p14:tracePt t="49425" x="3359150" y="5543550"/>
          <p14:tracePt t="49442" x="3330575" y="5543550"/>
          <p14:tracePt t="49459" x="3316288" y="5543550"/>
          <p14:tracePt t="49649" x="3330575" y="5557838"/>
          <p14:tracePt t="49657" x="3330575" y="5572125"/>
          <p14:tracePt t="49665" x="3344863" y="5614988"/>
          <p14:tracePt t="49675" x="3373438" y="5657850"/>
          <p14:tracePt t="49692" x="3402013" y="5757863"/>
          <p14:tracePt t="49709" x="3402013" y="5800725"/>
          <p14:tracePt t="49726" x="3387725" y="5800725"/>
          <p14:tracePt t="49742" x="3387725" y="5829300"/>
          <p14:tracePt t="49759" x="3387725" y="5857875"/>
          <p14:tracePt t="49776" x="3373438" y="5872163"/>
          <p14:tracePt t="49792" x="3373438" y="5886450"/>
          <p14:tracePt t="49809" x="3373438" y="5900738"/>
          <p14:tracePt t="49809" x="3373438" y="5915025"/>
          <p14:tracePt t="49825" x="3359150" y="5929313"/>
          <p14:tracePt t="49842" x="3344863" y="5943600"/>
          <p14:tracePt t="49859" x="3330575" y="5957888"/>
          <p14:tracePt t="49875" x="3287713" y="5957888"/>
          <p14:tracePt t="49892" x="3273425" y="5957888"/>
          <p14:tracePt t="49909" x="3201988" y="5957888"/>
          <p14:tracePt t="49925" x="3116263" y="5929313"/>
          <p14:tracePt t="49942" x="2987675" y="5886450"/>
          <p14:tracePt t="49959" x="2759075" y="5772150"/>
          <p14:tracePt t="49976" x="2501900" y="5672138"/>
          <p14:tracePt t="49992" x="2259013" y="5557838"/>
          <p14:tracePt t="50009" x="2144713" y="5514975"/>
          <p14:tracePt t="50010" x="2116138" y="5486400"/>
          <p14:tracePt t="50025" x="2101850" y="5472113"/>
          <p14:tracePt t="50081" x="2116138" y="5486400"/>
          <p14:tracePt t="50089" x="2159000" y="5514975"/>
          <p14:tracePt t="50097" x="2230438" y="5586413"/>
          <p14:tracePt t="50109" x="2316163" y="5686425"/>
          <p14:tracePt t="50125" x="2516188" y="5915025"/>
          <p14:tracePt t="50142" x="2659063" y="6115050"/>
          <p14:tracePt t="50159" x="2773363" y="6286500"/>
          <p14:tracePt t="50176" x="2916238" y="6429375"/>
          <p14:tracePt t="50192" x="3087688" y="6557963"/>
          <p14:tracePt t="50209" x="3302000" y="6700838"/>
          <p14:tracePt t="50209" x="3402013" y="6786563"/>
          <p14:tracePt t="50321" x="3830638" y="6829425"/>
          <p14:tracePt t="50329" x="3844925" y="6829425"/>
          <p14:tracePt t="50342" x="3844925" y="6815138"/>
          <p14:tracePt t="50359" x="3844925" y="6757988"/>
          <p14:tracePt t="50375" x="3844925" y="6729413"/>
          <p14:tracePt t="50392" x="3859213" y="6686550"/>
          <p14:tracePt t="50409" x="3887788" y="6643688"/>
          <p14:tracePt t="50425" x="3959225" y="6572250"/>
          <p14:tracePt t="50442" x="4087813" y="6472238"/>
          <p14:tracePt t="50459" x="4216400" y="6400800"/>
          <p14:tracePt t="50475" x="4244975" y="6372225"/>
          <p14:tracePt t="50492" x="4230688" y="6315075"/>
          <p14:tracePt t="50509" x="4130675" y="6157913"/>
          <p14:tracePt t="50525" x="3916363" y="6029325"/>
          <p14:tracePt t="50542" x="3544888" y="5957888"/>
          <p14:tracePt t="50559" x="3101975" y="5915025"/>
          <p14:tracePt t="50575" x="2830513" y="5872163"/>
          <p14:tracePt t="50592" x="2787650" y="5857875"/>
          <p14:tracePt t="53161" x="2801938" y="5857875"/>
          <p14:tracePt t="53185" x="2816225" y="5857875"/>
          <p14:tracePt t="55073" x="2816225" y="5872163"/>
          <p14:tracePt t="55377" x="2816225" y="5857875"/>
          <p14:tracePt t="55393" x="2816225" y="5829300"/>
          <p14:tracePt t="55401" x="2787650" y="5815013"/>
          <p14:tracePt t="55409" x="2773363" y="5786438"/>
          <p14:tracePt t="55425" x="2701925" y="5715000"/>
          <p14:tracePt t="55442" x="2630488" y="5657850"/>
          <p14:tracePt t="55458" x="2601913" y="5600700"/>
          <p14:tracePt t="55475" x="2573338" y="5586413"/>
          <p14:tracePt t="55492" x="2559050" y="5586413"/>
          <p14:tracePt t="55508" x="2544763" y="5572125"/>
          <p14:tracePt t="55525" x="2530475" y="5572125"/>
          <p14:tracePt t="55617" x="2530475" y="5586413"/>
          <p14:tracePt t="55625" x="2530475" y="5600700"/>
          <p14:tracePt t="55633" x="2530475" y="5643563"/>
          <p14:tracePt t="55642" x="2530475" y="5686425"/>
          <p14:tracePt t="55659" x="2530475" y="5772150"/>
          <p14:tracePt t="55676" x="2530475" y="5886450"/>
          <p14:tracePt t="55692" x="2530475" y="5972175"/>
          <p14:tracePt t="55708" x="2530475" y="6043613"/>
          <p14:tracePt t="55725" x="2530475" y="6100763"/>
          <p14:tracePt t="55742" x="2530475" y="6115050"/>
          <p14:tracePt t="55758" x="2530475" y="6143625"/>
          <p14:tracePt t="55777" x="2530475" y="6157913"/>
          <p14:tracePt t="55792" x="2544763" y="6157913"/>
          <p14:tracePt t="55809" x="2616200" y="6157913"/>
          <p14:tracePt t="55825" x="2701925" y="6157913"/>
          <p14:tracePt t="55842" x="2830513" y="6157913"/>
          <p14:tracePt t="55858" x="2987675" y="6157913"/>
          <p14:tracePt t="55875" x="3187700" y="6157913"/>
          <p14:tracePt t="55892" x="3387725" y="6129338"/>
          <p14:tracePt t="55908" x="3616325" y="6086475"/>
          <p14:tracePt t="55925" x="3830638" y="6015038"/>
          <p14:tracePt t="55942" x="4016375" y="5957888"/>
          <p14:tracePt t="55958" x="4187825" y="5915025"/>
          <p14:tracePt t="55975" x="4273550" y="5872163"/>
          <p14:tracePt t="55992" x="4330700" y="5829300"/>
          <p14:tracePt t="56008" x="4402138" y="5786438"/>
          <p14:tracePt t="56025" x="4430713" y="5772150"/>
          <p14:tracePt t="56042" x="4445000" y="5757863"/>
          <p14:tracePt t="56153" x="4445000" y="5743575"/>
          <p14:tracePt t="56217" x="4445000" y="5729288"/>
          <p14:tracePt t="56241" x="4445000" y="5715000"/>
          <p14:tracePt t="56257" x="4445000" y="5700713"/>
          <p14:tracePt t="56265" x="4445000" y="5686425"/>
          <p14:tracePt t="56275" x="4445000" y="5643563"/>
          <p14:tracePt t="56292" x="4459288" y="5514975"/>
          <p14:tracePt t="56309" x="4545013" y="5272088"/>
          <p14:tracePt t="56325" x="4645025" y="5014913"/>
          <p14:tracePt t="56342" x="4716463" y="4843463"/>
          <p14:tracePt t="56358" x="4730750" y="4786313"/>
          <p14:tracePt t="56377" x="4730750" y="4772025"/>
          <p14:tracePt t="56401" x="4730750" y="4757738"/>
          <p14:tracePt t="56657" x="4730750" y="4743450"/>
          <p14:tracePt t="56689" x="4730750" y="4729163"/>
          <p14:tracePt t="56697" x="4730750" y="4714875"/>
          <p14:tracePt t="56705" x="4759325" y="4657725"/>
          <p14:tracePt t="56713" x="4773613" y="4572000"/>
          <p14:tracePt t="56725" x="4816475" y="4471988"/>
          <p14:tracePt t="56742" x="4873625" y="4286250"/>
          <p14:tracePt t="56758" x="4902200" y="4143375"/>
          <p14:tracePt t="56775" x="4916488" y="4071938"/>
          <p14:tracePt t="56792" x="4930775" y="4014788"/>
          <p14:tracePt t="56808" x="4945063" y="3986213"/>
          <p14:tracePt t="56825" x="4959350" y="3986213"/>
          <p14:tracePt t="56849" x="4973638" y="3986213"/>
          <p14:tracePt t="56858" x="4987925" y="3986213"/>
          <p14:tracePt t="56875" x="5002213" y="4029075"/>
          <p14:tracePt t="56892" x="5045075" y="4157663"/>
          <p14:tracePt t="56909" x="5102225" y="4371975"/>
          <p14:tracePt t="56925" x="5116513" y="4643438"/>
          <p14:tracePt t="56942" x="5116513" y="4914900"/>
          <p14:tracePt t="56958" x="5116513" y="5129213"/>
          <p14:tracePt t="56975" x="5045075" y="5300663"/>
          <p14:tracePt t="56992" x="4973638" y="5414963"/>
          <p14:tracePt t="57008" x="4873625" y="5486400"/>
          <p14:tracePt t="57025" x="4802188" y="5500688"/>
          <p14:tracePt t="57042" x="4716463" y="5514975"/>
          <p14:tracePt t="57058" x="4573588" y="5514975"/>
          <p14:tracePt t="57075" x="4416425" y="5514975"/>
          <p14:tracePt t="57092" x="4302125" y="5514975"/>
          <p14:tracePt t="57108" x="4230688" y="5514975"/>
          <p14:tracePt t="57125" x="4202113" y="5486400"/>
          <p14:tracePt t="57142" x="4159250" y="5457825"/>
          <p14:tracePt t="57159" x="4130675" y="5429250"/>
          <p14:tracePt t="57175" x="4116388" y="5429250"/>
          <p14:tracePt t="57192" x="4087813" y="5429250"/>
          <p14:tracePt t="57208" x="4073525" y="5429250"/>
          <p14:tracePt t="57273" x="4059238" y="5429250"/>
          <p14:tracePt t="57289" x="4059238" y="5443538"/>
          <p14:tracePt t="57297" x="4044950" y="5472113"/>
          <p14:tracePt t="57305" x="4030663" y="5486400"/>
          <p14:tracePt t="57313" x="4016375" y="5500688"/>
          <p14:tracePt t="57329" x="4002088" y="5514975"/>
          <p14:tracePt t="57345" x="3987800" y="5514975"/>
          <p14:tracePt t="57417" x="3973513" y="5514975"/>
          <p14:tracePt t="57432" x="3959225" y="5514975"/>
          <p14:tracePt t="57441" x="3959225" y="5500688"/>
          <p14:tracePt t="57448" x="3944938" y="5486400"/>
          <p14:tracePt t="57465" x="3930650" y="5472113"/>
          <p14:tracePt t="57475" x="3930650" y="5443538"/>
          <p14:tracePt t="57492" x="3902075" y="5400675"/>
          <p14:tracePt t="57508" x="3873500" y="5386388"/>
          <p14:tracePt t="57525" x="3873500" y="5372100"/>
          <p14:tracePt t="57542" x="3859213" y="5357813"/>
          <p14:tracePt t="57633" x="3844925" y="5357813"/>
          <p14:tracePt t="57745" x="3844925" y="5372100"/>
          <p14:tracePt t="57761" x="3844925" y="5386388"/>
          <p14:tracePt t="57777" x="3844925" y="5414963"/>
          <p14:tracePt t="57784" x="3844925" y="5443538"/>
          <p14:tracePt t="57792" x="3844925" y="5472113"/>
          <p14:tracePt t="57808" x="3844925" y="5514975"/>
          <p14:tracePt t="57825" x="3844925" y="5557838"/>
          <p14:tracePt t="57953" x="3844925" y="5543550"/>
          <p14:tracePt t="57960" x="3844925" y="5514975"/>
          <p14:tracePt t="57969" x="3844925" y="5486400"/>
          <p14:tracePt t="57976" x="3859213" y="5457825"/>
          <p14:tracePt t="57992" x="3859213" y="5429250"/>
          <p14:tracePt t="58008" x="3902075" y="5357813"/>
          <p14:tracePt t="58025" x="3930650" y="5300663"/>
          <p14:tracePt t="58042" x="3959225" y="5272088"/>
          <p14:tracePt t="58058" x="3973513" y="5229225"/>
          <p14:tracePt t="58075" x="3987800" y="5200650"/>
          <p14:tracePt t="58091" x="4030663" y="5186363"/>
          <p14:tracePt t="58108" x="4102100" y="5143500"/>
          <p14:tracePt t="58125" x="4259263" y="5086350"/>
          <p14:tracePt t="58142" x="4545013" y="5029200"/>
          <p14:tracePt t="58159" x="4916488" y="4957763"/>
          <p14:tracePt t="58175" x="5330825" y="4929188"/>
          <p14:tracePt t="58192" x="5702300" y="4900613"/>
          <p14:tracePt t="58208" x="6175375" y="4829175"/>
          <p14:tracePt t="58225" x="6389688" y="4743450"/>
          <p14:tracePt t="58242" x="6561138" y="4686300"/>
          <p14:tracePt t="58258" x="6675438" y="4586288"/>
          <p14:tracePt t="58275" x="6818313" y="4457700"/>
          <p14:tracePt t="58292" x="6989763" y="4257675"/>
          <p14:tracePt t="58308" x="7189788" y="3971925"/>
          <p14:tracePt t="58325" x="7489825" y="3600450"/>
          <p14:tracePt t="58341" x="7832725" y="3171825"/>
          <p14:tracePt t="58358" x="8247063" y="2686050"/>
          <p14:tracePt t="58375" x="8618538" y="2286000"/>
          <p14:tracePt t="58392" x="8875713" y="2043113"/>
          <p14:tracePt t="58409" x="9204325" y="1828800"/>
          <p14:tracePt t="58425" x="9504363" y="1685925"/>
          <p14:tracePt t="58442" x="9904413" y="1543050"/>
          <p14:tracePt t="58458" x="10406063" y="1500188"/>
          <p14:tracePt t="58475" x="10791825" y="1500188"/>
          <p14:tracePt t="58492" x="11020425" y="1500188"/>
          <p14:tracePt t="58508" x="11134725" y="1528763"/>
          <p14:tracePt t="58525" x="11206163" y="1557338"/>
          <p14:tracePt t="58542" x="11263313" y="1600200"/>
          <p14:tracePt t="58558" x="11334750" y="1643063"/>
          <p14:tracePt t="58575" x="11377613" y="1685925"/>
          <p14:tracePt t="58591" x="11391900" y="1714500"/>
          <p14:tracePt t="58608" x="11406188" y="1743075"/>
          <p14:tracePt t="58625" x="11406188" y="1771650"/>
          <p14:tracePt t="58642" x="11406188" y="1785938"/>
          <p14:tracePt t="58659" x="11406188" y="1814513"/>
          <p14:tracePt t="58675" x="11377613" y="1828800"/>
          <p14:tracePt t="58691" x="11334750" y="1857375"/>
          <p14:tracePt t="58708" x="11277600" y="1871663"/>
          <p14:tracePt t="58725" x="11234738" y="1871663"/>
          <p14:tracePt t="58741" x="11220450" y="1871663"/>
          <p14:tracePt t="58758" x="11206163" y="1871663"/>
          <p14:tracePt t="58775" x="11191875" y="1785938"/>
          <p14:tracePt t="58791" x="11163300" y="1557338"/>
          <p14:tracePt t="58808" x="11149013" y="1228725"/>
          <p14:tracePt t="58825" x="11134725" y="1143000"/>
          <p14:tracePt t="58841" x="11134725" y="1128713"/>
          <p14:tracePt t="58864" x="11134725" y="1114425"/>
          <p14:tracePt t="58875" x="11149013" y="1114425"/>
          <p14:tracePt t="58891" x="11177588" y="1071563"/>
          <p14:tracePt t="58908" x="11291888" y="1014413"/>
          <p14:tracePt t="58925" x="11391900" y="985838"/>
          <p14:tracePt t="58941" x="11434763" y="971550"/>
          <p14:tracePt t="58958" x="11449050" y="957263"/>
          <p14:tracePt t="58975" x="11463338" y="957263"/>
          <p14:tracePt t="59016" x="11463338" y="942975"/>
          <p14:tracePt t="59025" x="11463338" y="928688"/>
          <p14:tracePt t="59032" x="11463338" y="914400"/>
          <p14:tracePt t="59042" x="11463338" y="885825"/>
          <p14:tracePt t="59058" x="11491913" y="785813"/>
          <p14:tracePt t="59075" x="11491913" y="714375"/>
          <p14:tracePt t="59092" x="11449050" y="714375"/>
          <p14:tracePt t="59108" x="11420475" y="714375"/>
          <p14:tracePt t="59125" x="11406188" y="714375"/>
          <p14:tracePt t="59141" x="11391900" y="728663"/>
          <p14:tracePt t="59158" x="11377613" y="728663"/>
          <p14:tracePt t="76768" x="11377613" y="742950"/>
          <p14:tracePt t="76776" x="11377613" y="757238"/>
          <p14:tracePt t="76783" x="11377613" y="785813"/>
          <p14:tracePt t="76791" x="11377613" y="914400"/>
          <p14:tracePt t="76808" x="11434763" y="1485900"/>
          <p14:tracePt t="76824" x="11449050" y="2428875"/>
          <p14:tracePt t="76840" x="11391900" y="3114675"/>
          <p14:tracePt t="76857" x="11220450" y="3471863"/>
          <p14:tracePt t="76874" x="11020425" y="3657600"/>
          <p14:tracePt t="76891" x="10848975" y="3771900"/>
          <p14:tracePt t="76907" x="10748963" y="3829050"/>
          <p14:tracePt t="76924" x="10677525" y="3843338"/>
          <p14:tracePt t="76941" x="10648950" y="3843338"/>
          <p14:tracePt t="76957" x="10563225" y="3800475"/>
          <p14:tracePt t="76974" x="10420350" y="3671888"/>
          <p14:tracePt t="76991" x="10220325" y="3414713"/>
          <p14:tracePt t="77007" x="9890125" y="3028950"/>
          <p14:tracePt t="77024" x="9618663" y="2814638"/>
          <p14:tracePt t="77040" x="9232900" y="2728913"/>
          <p14:tracePt t="77058" x="8718550" y="2700338"/>
          <p14:tracePt t="77074" x="8118475" y="2728913"/>
          <p14:tracePt t="77091" x="7675563" y="2814638"/>
          <p14:tracePt t="77107" x="7404100" y="2857500"/>
          <p14:tracePt t="77124" x="7275513" y="2886075"/>
          <p14:tracePt t="77141" x="7246938" y="2886075"/>
          <p14:tracePt t="77263" x="7232650" y="2886075"/>
          <p14:tracePt t="77271" x="7218363" y="2886075"/>
          <p14:tracePt t="77279" x="7218363" y="2900363"/>
          <p14:tracePt t="77291" x="7204075" y="2900363"/>
          <p14:tracePt t="77308" x="7132638" y="2943225"/>
          <p14:tracePt t="77324" x="7018338" y="3014663"/>
          <p14:tracePt t="77340" x="6946900" y="3071813"/>
          <p14:tracePt t="77357" x="6904038" y="3143250"/>
          <p14:tracePt t="77374" x="6875463" y="3257550"/>
          <p14:tracePt t="77391" x="6832600" y="3343275"/>
          <p14:tracePt t="77407" x="6832600" y="3400425"/>
          <p14:tracePt t="77424" x="6818313" y="3414713"/>
          <p14:tracePt t="77441" x="6818313" y="3429000"/>
          <p14:tracePt t="77458" x="6818313" y="3457575"/>
          <p14:tracePt t="77743" x="6818313" y="3443288"/>
          <p14:tracePt t="77751" x="6846888" y="3429000"/>
          <p14:tracePt t="77759" x="6875463" y="3414713"/>
          <p14:tracePt t="77774" x="6889750" y="3400425"/>
          <p14:tracePt t="77790" x="6918325" y="3386138"/>
          <p14:tracePt t="77807" x="6961188" y="3357563"/>
          <p14:tracePt t="77824" x="7018338" y="3343275"/>
          <p14:tracePt t="77840" x="7075488" y="3328988"/>
          <p14:tracePt t="77857" x="7104063" y="3300413"/>
          <p14:tracePt t="77874" x="7146925" y="3300413"/>
          <p14:tracePt t="77890" x="7161213" y="3286125"/>
          <p14:tracePt t="77907" x="7175500" y="3286125"/>
          <p14:tracePt t="77936" x="7189788" y="3286125"/>
          <p14:tracePt t="77951" x="7204075" y="3286125"/>
          <p14:tracePt t="78207" x="7218363" y="3286125"/>
          <p14:tracePt t="78223" x="7232650" y="3286125"/>
          <p14:tracePt t="78247" x="7232650" y="3300413"/>
          <p14:tracePt t="78255" x="7246938" y="3300413"/>
          <p14:tracePt t="78279" x="7261225" y="3314700"/>
          <p14:tracePt t="78295" x="7275513" y="3314700"/>
          <p14:tracePt t="78303" x="7289800" y="3328988"/>
          <p14:tracePt t="78311" x="7318375" y="3343275"/>
          <p14:tracePt t="78324" x="7332663" y="3357563"/>
          <p14:tracePt t="78340" x="7389813" y="3386138"/>
          <p14:tracePt t="78357" x="7461250" y="3414713"/>
          <p14:tracePt t="78374" x="7518400" y="3429000"/>
          <p14:tracePt t="78391" x="7575550" y="3443288"/>
          <p14:tracePt t="78407" x="7632700" y="3457575"/>
          <p14:tracePt t="78424" x="7661275" y="3457575"/>
          <p14:tracePt t="78440" x="7675563" y="3457575"/>
          <p14:tracePt t="78457" x="7689850" y="3457575"/>
          <p14:tracePt t="78474" x="7704138" y="3457575"/>
          <p14:tracePt t="78800" x="7689850" y="3457575"/>
          <p14:tracePt t="78823" x="7675563" y="3457575"/>
          <p14:tracePt t="78847" x="7661275" y="3457575"/>
          <p14:tracePt t="78863" x="7661275" y="3443288"/>
          <p14:tracePt t="78871" x="7632700" y="3443288"/>
          <p14:tracePt t="78879" x="7632700" y="3429000"/>
          <p14:tracePt t="78891" x="7604125" y="3429000"/>
          <p14:tracePt t="78907" x="7589838" y="3400425"/>
          <p14:tracePt t="78924" x="7561263" y="3386138"/>
          <p14:tracePt t="78940" x="7546975" y="3371850"/>
          <p14:tracePt t="78957" x="7518400" y="3371850"/>
          <p14:tracePt t="78974" x="7518400" y="3357563"/>
          <p14:tracePt t="79032" x="7518400" y="3343275"/>
          <p14:tracePt t="79039" x="7504113" y="3343275"/>
          <p14:tracePt t="79055" x="7504113" y="3328988"/>
          <p14:tracePt t="79063" x="7489825" y="3328988"/>
          <p14:tracePt t="79074" x="7489825" y="3314700"/>
          <p14:tracePt t="79091" x="7475538" y="3300413"/>
          <p14:tracePt t="79107" x="7461250" y="3286125"/>
          <p14:tracePt t="79124" x="7432675" y="3271838"/>
          <p14:tracePt t="79140" x="7404100" y="3243263"/>
          <p14:tracePt t="79157" x="7375525" y="3214688"/>
          <p14:tracePt t="79174" x="7361238" y="3200400"/>
          <p14:tracePt t="79190" x="7346950" y="3200400"/>
          <p14:tracePt t="79207" x="7346950" y="3186113"/>
          <p14:tracePt t="79319" x="7346950" y="3200400"/>
          <p14:tracePt t="79336" x="7361238" y="3200400"/>
          <p14:tracePt t="79343" x="7361238" y="3214688"/>
          <p14:tracePt t="79351" x="7375525" y="3228975"/>
          <p14:tracePt t="79367" x="7404100" y="3243263"/>
          <p14:tracePt t="79375" x="7418388" y="3243263"/>
          <p14:tracePt t="79391" x="7446963" y="3243263"/>
          <p14:tracePt t="79407" x="7532688" y="3257550"/>
          <p14:tracePt t="79424" x="7589838" y="3257550"/>
          <p14:tracePt t="79440" x="7632700" y="3257550"/>
          <p14:tracePt t="79457" x="7689850" y="3243263"/>
          <p14:tracePt t="79474" x="7732713" y="3228975"/>
          <p14:tracePt t="79491" x="7747000" y="3228975"/>
          <p14:tracePt t="79507" x="7761288" y="3214688"/>
          <p14:tracePt t="79687" x="7775575" y="3214688"/>
          <p14:tracePt t="79695" x="7775575" y="3200400"/>
          <p14:tracePt t="79703" x="7789863" y="3200400"/>
          <p14:tracePt t="79727" x="7804150" y="3200400"/>
          <p14:tracePt t="79735" x="7804150" y="3186113"/>
          <p14:tracePt t="79743" x="7818438" y="3186113"/>
          <p14:tracePt t="79757" x="7818438" y="3171825"/>
          <p14:tracePt t="79774" x="7832725" y="3157538"/>
          <p14:tracePt t="79823" x="7832725" y="3171825"/>
          <p14:tracePt t="79831" x="7832725" y="3186113"/>
          <p14:tracePt t="79855" x="7818438" y="3200400"/>
          <p14:tracePt t="79864" x="7804150" y="3214688"/>
          <p14:tracePt t="79874" x="7775575" y="3243263"/>
          <p14:tracePt t="79890" x="7661275" y="3300413"/>
          <p14:tracePt t="79907" x="7461250" y="3386138"/>
          <p14:tracePt t="79924" x="7189788" y="3471863"/>
          <p14:tracePt t="79940" x="6946900" y="3543300"/>
          <p14:tracePt t="79957" x="6718300" y="3543300"/>
          <p14:tracePt t="79974" x="6532563" y="3543300"/>
          <p14:tracePt t="79990" x="6346825" y="3443288"/>
          <p14:tracePt t="80007" x="6030913" y="3186113"/>
          <p14:tracePt t="80024" x="5859463" y="2971800"/>
          <p14:tracePt t="80040" x="5773738" y="2814638"/>
          <p14:tracePt t="80057" x="5759450" y="2728913"/>
          <p14:tracePt t="80074" x="5745163" y="2686050"/>
          <p14:tracePt t="80090" x="5745163" y="2671763"/>
          <p14:tracePt t="80135" x="5730875" y="2671763"/>
          <p14:tracePt t="80167" x="5716588" y="2671763"/>
          <p14:tracePt t="80239" x="5716588" y="2686050"/>
          <p14:tracePt t="80247" x="5716588" y="2700338"/>
          <p14:tracePt t="80719" x="5716588" y="2686050"/>
          <p14:tracePt t="80735" x="5716588" y="2671763"/>
          <p14:tracePt t="80751" x="5716588" y="2657475"/>
          <p14:tracePt t="80759" x="5716588" y="2643188"/>
          <p14:tracePt t="80767" x="5716588" y="2614613"/>
          <p14:tracePt t="80775" x="5716588" y="2586038"/>
          <p14:tracePt t="80790" x="5716588" y="2571750"/>
          <p14:tracePt t="80807" x="5716588" y="2514600"/>
          <p14:tracePt t="80824" x="5730875" y="2471738"/>
          <p14:tracePt t="80840" x="5730875" y="2428875"/>
          <p14:tracePt t="80857" x="5730875" y="2400300"/>
          <p14:tracePt t="80874" x="5745163" y="2371725"/>
          <p14:tracePt t="80890" x="5745163" y="2357438"/>
          <p14:tracePt t="80907" x="5745163" y="2343150"/>
          <p14:tracePt t="81223" x="5745163" y="2357438"/>
          <p14:tracePt t="81239" x="5745163" y="2371725"/>
          <p14:tracePt t="81248" x="5745163" y="2386013"/>
          <p14:tracePt t="81257" x="5759450" y="2400300"/>
          <p14:tracePt t="81274" x="5788025" y="2443163"/>
          <p14:tracePt t="81290" x="5802313" y="2471738"/>
          <p14:tracePt t="81307" x="5830888" y="2486025"/>
          <p14:tracePt t="81324" x="5845175" y="2500313"/>
          <p14:tracePt t="81341" x="5873750" y="2528888"/>
          <p14:tracePt t="81357" x="5916613" y="2571750"/>
          <p14:tracePt t="81374" x="5959475" y="2614613"/>
          <p14:tracePt t="81390" x="6016625" y="2657475"/>
          <p14:tracePt t="81407" x="6073775" y="2728913"/>
          <p14:tracePt t="81487" x="6088063" y="2728913"/>
          <p14:tracePt t="81559" x="6088063" y="2714625"/>
          <p14:tracePt t="81567" x="6103938" y="2700338"/>
          <p14:tracePt t="81583" x="6103938" y="2671763"/>
          <p14:tracePt t="81591" x="6118225" y="2671763"/>
          <p14:tracePt t="81607" x="6118225" y="2643188"/>
          <p14:tracePt t="82112" x="6118225" y="2614613"/>
          <p14:tracePt t="82119" x="6118225" y="2586038"/>
          <p14:tracePt t="82127" x="6146800" y="2528888"/>
          <p14:tracePt t="82141" x="6175375" y="2386013"/>
          <p14:tracePt t="82157" x="6232525" y="2157413"/>
          <p14:tracePt t="82173" x="6261100" y="2085975"/>
          <p14:tracePt t="82190" x="6261100" y="2071688"/>
          <p14:tracePt t="97543" x="6275388" y="2071688"/>
          <p14:tracePt t="97550" x="6275388" y="2057400"/>
          <p14:tracePt t="97566" x="6289675" y="2043113"/>
          <p14:tracePt t="97574" x="6318250" y="2028825"/>
          <p14:tracePt t="97590" x="6346825" y="2014538"/>
          <p14:tracePt t="97606" x="6503988" y="1957388"/>
          <p14:tracePt t="97623" x="6632575" y="1928813"/>
          <p14:tracePt t="97640" x="6704013" y="1914525"/>
          <p14:tracePt t="97656" x="6718300" y="1914525"/>
          <p14:tracePt t="97718" x="6718300" y="1943100"/>
          <p14:tracePt t="97726" x="6718300" y="2000250"/>
          <p14:tracePt t="97735" x="6718300" y="2057400"/>
          <p14:tracePt t="97742" x="6718300" y="2143125"/>
          <p14:tracePt t="97756" x="6718300" y="2228850"/>
          <p14:tracePt t="97773" x="6718300" y="2328863"/>
          <p14:tracePt t="97790" x="6718300" y="2414588"/>
          <p14:tracePt t="97791" x="6718300" y="2471738"/>
          <p14:tracePt t="97807" x="6732588" y="2643188"/>
          <p14:tracePt t="97823" x="6775450" y="2900363"/>
          <p14:tracePt t="97840" x="6846888" y="3143250"/>
          <p14:tracePt t="97856" x="6932613" y="3286125"/>
          <p14:tracePt t="97873" x="6961188" y="3357563"/>
          <p14:tracePt t="97890" x="6989763" y="3371850"/>
          <p14:tracePt t="97906" x="7004050" y="3429000"/>
          <p14:tracePt t="97923" x="7046913" y="3571875"/>
          <p14:tracePt t="97939" x="7104063" y="3743325"/>
          <p14:tracePt t="97956" x="7189788" y="3971925"/>
          <p14:tracePt t="97973" x="7275513" y="4171950"/>
          <p14:tracePt t="97990" x="7361238" y="4343400"/>
          <p14:tracePt t="98006" x="7475538" y="4486275"/>
          <p14:tracePt t="98023" x="7518400" y="4557713"/>
          <p14:tracePt t="98040" x="7546975" y="4600575"/>
          <p14:tracePt t="98056" x="7561263" y="4614863"/>
          <p14:tracePt t="98086" x="7575550" y="4614863"/>
          <p14:tracePt t="98102" x="7589838" y="4614863"/>
          <p14:tracePt t="98174" x="7604125" y="4614863"/>
          <p14:tracePt t="98190" x="7618413" y="4614863"/>
          <p14:tracePt t="98198" x="7646988" y="4614863"/>
          <p14:tracePt t="98206" x="7732713" y="4614863"/>
          <p14:tracePt t="98223" x="8132763" y="4614863"/>
          <p14:tracePt t="98240" x="8947150" y="4614863"/>
          <p14:tracePt t="98256" x="9890125" y="4614863"/>
          <p14:tracePt t="98273" x="10820400" y="4614863"/>
          <p14:tracePt t="98290" x="11634788" y="4614863"/>
          <p14:tracePt t="98306" x="12149138" y="4614863"/>
          <p14:tracePt t="98470" x="11977688" y="3957638"/>
          <p14:tracePt t="98478" x="11834813" y="3886200"/>
          <p14:tracePt t="98490" x="11677650" y="3814763"/>
          <p14:tracePt t="98506" x="11377613" y="3686175"/>
          <p14:tracePt t="98523" x="11106150" y="3586163"/>
          <p14:tracePt t="98540" x="10863263" y="3514725"/>
          <p14:tracePt t="98556" x="10691813" y="3500438"/>
          <p14:tracePt t="98573" x="10548938" y="3500438"/>
          <p14:tracePt t="98589" x="10434638" y="3500438"/>
          <p14:tracePt t="98606" x="10220325" y="3500438"/>
          <p14:tracePt t="98623" x="10075863" y="3514725"/>
          <p14:tracePt t="98639" x="9975850" y="3543300"/>
          <p14:tracePt t="98656" x="9918700" y="3543300"/>
          <p14:tracePt t="98673" x="9890125" y="3543300"/>
          <p14:tracePt t="98689" x="9861550" y="3543300"/>
          <p14:tracePt t="98706" x="9847263" y="3543300"/>
          <p14:tracePt t="98723" x="9832975" y="3543300"/>
          <p14:tracePt t="98739" x="9818688" y="3543300"/>
          <p14:tracePt t="98756" x="9804400" y="3543300"/>
          <p14:tracePt t="98773" x="9761538" y="3543300"/>
          <p14:tracePt t="98790" x="9647238" y="3557588"/>
          <p14:tracePt t="98806" x="9490075" y="3586163"/>
          <p14:tracePt t="98823" x="9404350" y="3600450"/>
          <p14:tracePt t="98840" x="9318625" y="3600450"/>
          <p14:tracePt t="98857" x="9232900" y="3600450"/>
          <p14:tracePt t="98873" x="9175750" y="3600450"/>
          <p14:tracePt t="98889" x="9132888" y="3600450"/>
          <p14:tracePt t="98906" x="9118600" y="3600450"/>
          <p14:tracePt t="98923" x="9104313" y="3600450"/>
          <p14:tracePt t="98940" x="9075738" y="3600450"/>
          <p14:tracePt t="99078" x="9061450" y="3600450"/>
          <p14:tracePt t="99094" x="9061450" y="3614738"/>
          <p14:tracePt t="99102" x="9032875" y="3614738"/>
          <p14:tracePt t="99110" x="9004300" y="3629025"/>
          <p14:tracePt t="99123" x="8975725" y="3643313"/>
          <p14:tracePt t="99139" x="8861425" y="3657600"/>
          <p14:tracePt t="99156" x="8704263" y="3671888"/>
          <p14:tracePt t="99173" x="8532813" y="3671888"/>
          <p14:tracePt t="99190" x="8404225" y="3671888"/>
          <p14:tracePt t="99190" x="8375650" y="3671888"/>
          <p14:tracePt t="99207" x="8347075" y="3671888"/>
          <p14:tracePt t="99334" x="8347075" y="3686175"/>
          <p14:tracePt t="99366" x="8361363" y="3686175"/>
          <p14:tracePt t="99374" x="8361363" y="3700463"/>
          <p14:tracePt t="99382" x="8375650" y="3700463"/>
          <p14:tracePt t="99390" x="8389938" y="3700463"/>
          <p14:tracePt t="99406" x="8432800" y="3714750"/>
          <p14:tracePt t="99423" x="8475663" y="3714750"/>
          <p14:tracePt t="99439" x="8561388" y="3714750"/>
          <p14:tracePt t="99457" x="8675688" y="3729038"/>
          <p14:tracePt t="99473" x="8832850" y="3771900"/>
          <p14:tracePt t="99489" x="9004300" y="3800475"/>
          <p14:tracePt t="99506" x="9118600" y="3843338"/>
          <p14:tracePt t="99523" x="9261475" y="3857625"/>
          <p14:tracePt t="99539" x="9375775" y="3871913"/>
          <p14:tracePt t="99556" x="9418638" y="3900488"/>
          <p14:tracePt t="99573" x="9475788" y="3900488"/>
          <p14:tracePt t="99589" x="9504363" y="3914775"/>
          <p14:tracePt t="99606" x="9518650" y="3929063"/>
          <p14:tracePt t="99623" x="9532938" y="3929063"/>
          <p14:tracePt t="99640" x="9547225" y="3929063"/>
          <p14:tracePt t="99822" x="9561513" y="3929063"/>
          <p14:tracePt t="100798" x="9575800" y="3929063"/>
          <p14:tracePt t="100806" x="9575800" y="3914775"/>
          <p14:tracePt t="100814" x="9575800" y="3900488"/>
          <p14:tracePt t="100830" x="9575800" y="3886200"/>
          <p14:tracePt t="100839" x="9590088" y="3871913"/>
          <p14:tracePt t="100856" x="9604375" y="3829050"/>
          <p14:tracePt t="100873" x="9647238" y="3786188"/>
          <p14:tracePt t="100889" x="9675813" y="3714750"/>
          <p14:tracePt t="100906" x="9718675" y="3657600"/>
          <p14:tracePt t="100923" x="9747250" y="3600450"/>
          <p14:tracePt t="100939" x="9775825" y="3586163"/>
          <p14:tracePt t="100956" x="9804400" y="3571875"/>
          <p14:tracePt t="100973" x="9861550" y="3543300"/>
          <p14:tracePt t="100989" x="9918700" y="3514725"/>
          <p14:tracePt t="100990" x="9947275" y="3500438"/>
          <p14:tracePt t="101006" x="10004425" y="3486150"/>
          <p14:tracePt t="101023" x="10075863" y="3457575"/>
          <p14:tracePt t="101039" x="10147300" y="3414713"/>
          <p14:tracePt t="101056" x="10220325" y="3343275"/>
          <p14:tracePt t="101073" x="10263188" y="3286125"/>
          <p14:tracePt t="101090" x="10291763" y="3257550"/>
          <p14:tracePt t="101106" x="10291763" y="3243263"/>
          <p14:tracePt t="101414" x="10291763" y="3257550"/>
          <p14:tracePt t="101422" x="10291763" y="3271838"/>
          <p14:tracePt t="101430" x="10291763" y="3286125"/>
          <p14:tracePt t="101439" x="10306050" y="3328988"/>
          <p14:tracePt t="101456" x="10306050" y="3386138"/>
          <p14:tracePt t="101473" x="10306050" y="3414713"/>
          <p14:tracePt t="101490" x="10306050" y="3429000"/>
          <p14:tracePt t="101506" x="10306050" y="3457575"/>
          <p14:tracePt t="101523" x="10306050" y="3471863"/>
          <p14:tracePt t="111398" x="10320338" y="3471863"/>
          <p14:tracePt t="111405" x="10348913" y="3486150"/>
          <p14:tracePt t="111413" x="10477500" y="3529013"/>
          <p14:tracePt t="111422" x="10863263" y="3614738"/>
          <p14:tracePt t="112237" x="11577638" y="4486275"/>
          <p14:tracePt t="112245" x="11263313" y="4486275"/>
          <p14:tracePt t="112256" x="10977563" y="4457700"/>
          <p14:tracePt t="112272" x="10577513" y="4457700"/>
          <p14:tracePt t="112289" x="10277475" y="4457700"/>
          <p14:tracePt t="112305" x="10104438" y="4457700"/>
          <p14:tracePt t="112322" x="10033000" y="4457700"/>
          <p14:tracePt t="112339" x="10004425" y="4457700"/>
          <p14:tracePt t="112822" x="10033000" y="4457700"/>
          <p14:tracePt t="112829" x="10061575" y="4443413"/>
          <p14:tracePt t="112839" x="10104438" y="4414838"/>
          <p14:tracePt t="112855" x="10163175" y="4400550"/>
          <p14:tracePt t="112872" x="10234613" y="4371975"/>
          <p14:tracePt t="112889" x="10277475" y="4357688"/>
          <p14:tracePt t="112905" x="10334625" y="4357688"/>
          <p14:tracePt t="112922" x="10377488" y="4357688"/>
          <p14:tracePt t="112939" x="10420350" y="4357688"/>
          <p14:tracePt t="112955" x="10448925" y="4357688"/>
          <p14:tracePt t="112972" x="10463213" y="4357688"/>
          <p14:tracePt t="112989" x="10477500" y="4357688"/>
          <p14:tracePt t="113501" x="10477500" y="4343400"/>
          <p14:tracePt t="114373" x="10448925" y="4329113"/>
          <p14:tracePt t="114381" x="10191750" y="4157663"/>
          <p14:tracePt t="114389" x="9604375" y="3771900"/>
          <p14:tracePt t="114406" x="6889750" y="2271713"/>
          <p14:tracePt t="114422" x="3302000" y="985838"/>
          <p14:tracePt t="114439" x="85725" y="328613"/>
          <p14:tracePt t="115309" x="1414463" y="1543050"/>
          <p14:tracePt t="115322" x="2014538" y="1785938"/>
          <p14:tracePt t="115339" x="2387600" y="1971675"/>
          <p14:tracePt t="115355" x="2416175" y="1985963"/>
          <p14:tracePt t="115373" x="2416175" y="2000250"/>
          <p14:tracePt t="115389" x="2416175" y="2028825"/>
          <p14:tracePt t="115406" x="2330450" y="2200275"/>
          <p14:tracePt t="115422" x="2244725" y="2414588"/>
          <p14:tracePt t="115439" x="2173288" y="2600325"/>
          <p14:tracePt t="115455" x="2130425" y="2700338"/>
          <p14:tracePt t="115472" x="2130425" y="2757488"/>
          <p14:tracePt t="115489" x="2187575" y="2871788"/>
          <p14:tracePt t="115505" x="2359025" y="3100388"/>
          <p14:tracePt t="115522" x="2773363" y="3529013"/>
          <p14:tracePt t="115539" x="3602038" y="4186238"/>
          <p14:tracePt t="115556" x="4573588" y="4843463"/>
          <p14:tracePt t="115572" x="5316538" y="5214938"/>
          <p14:tracePt t="115589" x="5773738" y="5414963"/>
          <p14:tracePt t="115606" x="5902325" y="5514975"/>
          <p14:tracePt t="115622" x="5973763" y="5572125"/>
          <p14:tracePt t="115639" x="6002338" y="5600700"/>
          <p14:tracePt t="115655" x="6016625" y="5600700"/>
          <p14:tracePt t="115672" x="6045200" y="5600700"/>
          <p14:tracePt t="115689" x="6059488" y="5600700"/>
          <p14:tracePt t="115705" x="6103938" y="5600700"/>
          <p14:tracePt t="115722" x="6146800" y="5600700"/>
          <p14:tracePt t="115739" x="6246813" y="5614988"/>
          <p14:tracePt t="115756" x="6403975" y="5686425"/>
          <p14:tracePt t="115772" x="6589713" y="5757863"/>
          <p14:tracePt t="115789" x="6761163" y="5815013"/>
          <p14:tracePt t="115789" x="6818313" y="5843588"/>
          <p14:tracePt t="115805" x="6946900" y="5900738"/>
          <p14:tracePt t="115822" x="7046913" y="5915025"/>
          <p14:tracePt t="115839" x="7132638" y="5929313"/>
          <p14:tracePt t="115855" x="7232650" y="5929313"/>
          <p14:tracePt t="115872" x="7346950" y="5929313"/>
          <p14:tracePt t="115889" x="7446963" y="5929313"/>
          <p14:tracePt t="115905" x="7546975" y="5929313"/>
          <p14:tracePt t="115922" x="7618413" y="5929313"/>
          <p14:tracePt t="115939" x="7689850" y="5929313"/>
          <p14:tracePt t="115955" x="7718425" y="5929313"/>
          <p14:tracePt t="117373" x="7732713" y="5929313"/>
          <p14:tracePt t="117389" x="7747000" y="5929313"/>
          <p14:tracePt t="117405" x="7775575" y="5929313"/>
          <p14:tracePt t="117413" x="7789863" y="5929313"/>
          <p14:tracePt t="117422" x="7804150" y="5929313"/>
          <p14:tracePt t="117439" x="7832725" y="5929313"/>
          <p14:tracePt t="117455" x="7875588" y="5929313"/>
          <p14:tracePt t="117472" x="7947025" y="5929313"/>
          <p14:tracePt t="117489" x="8018463" y="5929313"/>
          <p14:tracePt t="117505" x="8118475" y="5929313"/>
          <p14:tracePt t="117522" x="8204200" y="5929313"/>
          <p14:tracePt t="117538" x="8289925" y="5929313"/>
          <p14:tracePt t="117555" x="8361363" y="5929313"/>
          <p14:tracePt t="117572" x="8504238" y="5929313"/>
          <p14:tracePt t="117588" x="8718550" y="5929313"/>
          <p14:tracePt t="117589" x="8832850" y="5929313"/>
          <p14:tracePt t="117605" x="9061450" y="5929313"/>
          <p14:tracePt t="117622" x="9290050" y="5929313"/>
          <p14:tracePt t="117639" x="9447213" y="5929313"/>
          <p14:tracePt t="117655" x="9547225" y="5929313"/>
          <p14:tracePt t="117672" x="9604375" y="5929313"/>
          <p14:tracePt t="117688" x="9661525" y="5915025"/>
          <p14:tracePt t="117705" x="9732963" y="5886450"/>
          <p14:tracePt t="117722" x="9832975" y="5886450"/>
          <p14:tracePt t="117738" x="10018713" y="5886450"/>
          <p14:tracePt t="117755" x="10248900" y="5872163"/>
          <p14:tracePt t="117772" x="10491788" y="5857875"/>
          <p14:tracePt t="117789" x="10691813" y="5829300"/>
          <p14:tracePt t="117789" x="10763250" y="5829300"/>
          <p14:tracePt t="117805" x="10863263" y="5800725"/>
          <p14:tracePt t="117822" x="10920413" y="5786438"/>
          <p14:tracePt t="117839" x="10977563" y="5743575"/>
          <p14:tracePt t="117855" x="11006138" y="5715000"/>
          <p14:tracePt t="117872" x="11034713" y="5686425"/>
          <p14:tracePt t="117888" x="11077575" y="5643563"/>
          <p14:tracePt t="117905" x="11091863" y="5586413"/>
          <p14:tracePt t="117922" x="11120438" y="5500688"/>
          <p14:tracePt t="117938" x="11120438" y="5429250"/>
          <p14:tracePt t="117955" x="11149013" y="5343525"/>
          <p14:tracePt t="117972" x="11163300" y="5257800"/>
          <p14:tracePt t="117989" x="11163300" y="5172075"/>
          <p14:tracePt t="118005" x="11163300" y="5129213"/>
          <p14:tracePt t="118022" x="11163300" y="5100638"/>
          <p14:tracePt t="118039" x="11163300" y="5086350"/>
          <p14:tracePt t="118056" x="11163300" y="5072063"/>
          <p14:tracePt t="118072" x="11163300" y="5057775"/>
          <p14:tracePt t="118088" x="11134725" y="5043488"/>
          <p14:tracePt t="118105" x="11106150" y="5029200"/>
          <p14:tracePt t="118122" x="11049000" y="5000625"/>
          <p14:tracePt t="118138" x="11006138" y="4986338"/>
          <p14:tracePt t="118155" x="10948988" y="4957763"/>
          <p14:tracePt t="118172" x="10891838" y="4929188"/>
          <p14:tracePt t="118189" x="10834688" y="4900613"/>
          <p14:tracePt t="118205" x="10820400" y="4886325"/>
          <p14:tracePt t="118222" x="10791825" y="4872038"/>
          <p14:tracePt t="118239" x="10791825" y="4857750"/>
          <p14:tracePt t="118255" x="10777538" y="4857750"/>
          <p14:tracePt t="118272" x="10763250" y="4857750"/>
          <p14:tracePt t="118289" x="10763250" y="4843463"/>
          <p14:tracePt t="118437" x="10763250" y="4829175"/>
          <p14:tracePt t="118453" x="10748963" y="4814888"/>
          <p14:tracePt t="118461" x="10748963" y="4800600"/>
          <p14:tracePt t="118472" x="10734675" y="4772025"/>
          <p14:tracePt t="118489" x="10720388" y="4729163"/>
          <p14:tracePt t="118505" x="10706100" y="4700588"/>
          <p14:tracePt t="118522" x="10706100" y="4686300"/>
          <p14:tracePt t="118757" x="10706100" y="4700588"/>
          <p14:tracePt t="118765" x="10706100" y="4743450"/>
          <p14:tracePt t="118773" x="10706100" y="4786313"/>
          <p14:tracePt t="118788" x="10706100" y="4829175"/>
          <p14:tracePt t="118789" x="10706100" y="4857750"/>
          <p14:tracePt t="118805" x="10706100" y="4900613"/>
          <p14:tracePt t="118822" x="10706100" y="4943475"/>
          <p14:tracePt t="118838" x="10706100" y="4972050"/>
          <p14:tracePt t="118855" x="10691813" y="5014913"/>
          <p14:tracePt t="118872" x="10677525" y="5043488"/>
          <p14:tracePt t="118889" x="10677525" y="5057775"/>
          <p14:tracePt t="119021" x="10677525" y="5043488"/>
          <p14:tracePt t="119333" x="10677525" y="5029200"/>
          <p14:tracePt t="120005" x="10663238" y="5029200"/>
          <p14:tracePt t="120013" x="10663238" y="5043488"/>
          <p14:tracePt t="120022" x="10634663" y="5057775"/>
          <p14:tracePt t="120039" x="10534650" y="5157788"/>
          <p14:tracePt t="120055" x="10391775" y="5286375"/>
          <p14:tracePt t="120072" x="10277475" y="5372100"/>
          <p14:tracePt t="120088" x="10206038" y="5443538"/>
          <p14:tracePt t="120105" x="10163175" y="5486400"/>
          <p14:tracePt t="120122" x="10104438" y="5500688"/>
          <p14:tracePt t="120138" x="10090150" y="5529263"/>
          <p14:tracePt t="120155" x="10075863" y="5529263"/>
          <p14:tracePt t="120365" x="10090150" y="5529263"/>
          <p14:tracePt t="120373" x="10090150" y="5514975"/>
          <p14:tracePt t="120381" x="10104438" y="5514975"/>
          <p14:tracePt t="120389" x="10118725" y="5500688"/>
          <p14:tracePt t="120405" x="10147300" y="5500688"/>
          <p14:tracePt t="120422" x="10177463" y="5472113"/>
          <p14:tracePt t="120439" x="10234613" y="5457825"/>
          <p14:tracePt t="120455" x="10277475" y="5443538"/>
          <p14:tracePt t="120472" x="10320338" y="5414963"/>
          <p14:tracePt t="120489" x="10348913" y="5414963"/>
          <p14:tracePt t="120505" x="10377488" y="5386388"/>
          <p14:tracePt t="120522" x="10406063" y="5372100"/>
          <p14:tracePt t="120539" x="10434638" y="5357813"/>
          <p14:tracePt t="120555" x="10477500" y="5329238"/>
          <p14:tracePt t="120572" x="10534650" y="5300663"/>
          <p14:tracePt t="120588" x="10577513" y="5272088"/>
          <p14:tracePt t="120589" x="10606088" y="5257800"/>
          <p14:tracePt t="120605" x="10648950" y="5214938"/>
          <p14:tracePt t="120622" x="10677525" y="5186363"/>
          <p14:tracePt t="120638" x="10691813" y="5157788"/>
          <p14:tracePt t="120655" x="10720388" y="5129213"/>
          <p14:tracePt t="120672" x="10734675" y="5114925"/>
          <p14:tracePt t="120688" x="10734675" y="5100638"/>
          <p14:tracePt t="120845" x="10734675" y="5086350"/>
          <p14:tracePt t="120853" x="10748963" y="5086350"/>
          <p14:tracePt t="120861" x="10748963" y="5072063"/>
          <p14:tracePt t="120872" x="10763250" y="5043488"/>
          <p14:tracePt t="120888" x="10791825" y="5000625"/>
          <p14:tracePt t="120905" x="10791825" y="4943475"/>
          <p14:tracePt t="120922" x="10806113" y="4914900"/>
          <p14:tracePt t="120938" x="10820400" y="4886325"/>
          <p14:tracePt t="120955" x="10834688" y="4872038"/>
          <p14:tracePt t="120972" x="10834688" y="4843463"/>
          <p14:tracePt t="122877" x="10820400" y="4843463"/>
          <p14:tracePt t="122901" x="10820400" y="4829175"/>
          <p14:tracePt t="123053" x="10806113" y="4829175"/>
          <p14:tracePt t="123069" x="10791825" y="4829175"/>
          <p14:tracePt t="123085" x="10777538" y="4829175"/>
          <p14:tracePt t="123541" x="10763250" y="4829175"/>
          <p14:tracePt t="123557" x="10748963" y="4829175"/>
          <p14:tracePt t="123573" x="10734675" y="4829175"/>
          <p14:tracePt t="123581" x="10720388" y="4829175"/>
          <p14:tracePt t="123597" x="10706100" y="4843463"/>
          <p14:tracePt t="123605" x="10706100" y="4857750"/>
          <p14:tracePt t="123622" x="10677525" y="4857750"/>
          <p14:tracePt t="123638" x="10663238" y="4872038"/>
          <p14:tracePt t="123893" x="10677525" y="4872038"/>
          <p14:tracePt t="123901" x="10691813" y="4872038"/>
          <p14:tracePt t="123909" x="10706100" y="4872038"/>
          <p14:tracePt t="123922" x="10720388" y="4872038"/>
          <p14:tracePt t="123938" x="10777538" y="4843463"/>
          <p14:tracePt t="123955" x="10820400" y="4829175"/>
          <p14:tracePt t="123972" x="10891838" y="4800600"/>
          <p14:tracePt t="123988" x="10948988" y="4757738"/>
          <p14:tracePt t="123989" x="10977563" y="4743450"/>
          <p14:tracePt t="124005" x="11020425" y="4714875"/>
          <p14:tracePt t="124022" x="11049000" y="4686300"/>
          <p14:tracePt t="124038" x="11063288" y="4672013"/>
          <p14:tracePt t="124055" x="11077575" y="4657725"/>
          <p14:tracePt t="124072" x="11106150" y="4643438"/>
          <p14:tracePt t="124088" x="11106150" y="4629150"/>
          <p14:tracePt t="124105" x="11120438" y="4614863"/>
          <p14:tracePt t="124122" x="11120438" y="4600575"/>
          <p14:tracePt t="124139" x="11134725" y="4600575"/>
          <p14:tracePt t="124155" x="11134725" y="4586288"/>
          <p14:tracePt t="124413" x="11134725" y="4600575"/>
          <p14:tracePt t="124421" x="11149013" y="4629150"/>
          <p14:tracePt t="124429" x="11149013" y="4657725"/>
          <p14:tracePt t="124439" x="11163300" y="4714875"/>
          <p14:tracePt t="124455" x="11163300" y="4857750"/>
          <p14:tracePt t="124472" x="11163300" y="5057775"/>
          <p14:tracePt t="124489" x="11106150" y="5343525"/>
          <p14:tracePt t="124505" x="11006138" y="5614988"/>
          <p14:tracePt t="124522" x="10906125" y="5857875"/>
          <p14:tracePt t="124539" x="10848975" y="6015038"/>
          <p14:tracePt t="124555" x="10820400" y="6100763"/>
          <p14:tracePt t="124572" x="10806113" y="6115050"/>
          <p14:tracePt t="124588" x="10791825" y="6115050"/>
          <p14:tracePt t="124669" x="10791825" y="6100763"/>
          <p14:tracePt t="124685" x="10791825" y="6086475"/>
          <p14:tracePt t="124693" x="10791825" y="6072188"/>
          <p14:tracePt t="124701" x="10791825" y="6057900"/>
          <p14:tracePt t="124709" x="10791825" y="6029325"/>
          <p14:tracePt t="124722" x="10791825" y="6000750"/>
          <p14:tracePt t="124739" x="10791825" y="5943600"/>
          <p14:tracePt t="124755" x="10791825" y="5886450"/>
          <p14:tracePt t="124772" x="10791825" y="5829300"/>
          <p14:tracePt t="124788" x="10791825" y="5800725"/>
          <p14:tracePt t="124789" x="10791825" y="5786438"/>
          <p14:tracePt t="124805" x="10806113" y="5786438"/>
          <p14:tracePt t="125197" x="10806113" y="5772150"/>
          <p14:tracePt t="125205" x="10806113" y="5757863"/>
          <p14:tracePt t="125237" x="10791825" y="5743575"/>
          <p14:tracePt t="125245" x="10777538" y="5743575"/>
          <p14:tracePt t="125261" x="10763250" y="5743575"/>
          <p14:tracePt t="125271" x="10763250" y="5729288"/>
          <p14:tracePt t="125288" x="10748963" y="5729288"/>
          <p14:tracePt t="125305" x="10734675" y="5715000"/>
          <p14:tracePt t="125322" x="10720388" y="5700713"/>
          <p14:tracePt t="125338" x="10706100" y="5700713"/>
          <p14:tracePt t="125357" x="10691813" y="5700713"/>
          <p14:tracePt t="125373" x="10677525" y="5700713"/>
          <p14:tracePt t="125389" x="10663238" y="5686425"/>
          <p14:tracePt t="125621" x="10663238" y="5672138"/>
          <p14:tracePt t="126157" x="10663238" y="5657850"/>
          <p14:tracePt t="126173" x="10663238" y="5643563"/>
          <p14:tracePt t="126197" x="10663238" y="5629275"/>
          <p14:tracePt t="126333" x="10663238" y="5614988"/>
          <p14:tracePt t="126364" x="10663238" y="5600700"/>
          <p14:tracePt t="126373" x="10663238" y="558641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396B5-2930-0010-4E39-7501A9E341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B34D4E-3193-648E-CB70-0EA1FABA2E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03895"/>
            <a:ext cx="9144000" cy="2387600"/>
          </a:xfrm>
        </p:spPr>
        <p:txBody>
          <a:bodyPr>
            <a:normAutofit/>
          </a:bodyPr>
          <a:lstStyle/>
          <a:p>
            <a:r>
              <a:rPr lang="es-ES" sz="8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¡GRACIAS!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42CEEB-3ACC-2653-BB1B-2B8781C8DE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32087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26"/>
    </mc:Choice>
    <mc:Fallback>
      <p:transition spd="slow" advTm="15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038" x="10648950" y="5586413"/>
          <p14:tracePt t="12046" x="10634663" y="5586413"/>
          <p14:tracePt t="12062" x="10620375" y="5586413"/>
          <p14:tracePt t="12070" x="10606088" y="5586413"/>
          <p14:tracePt t="12078" x="10591800" y="5586413"/>
          <p14:tracePt t="12096" x="10534650" y="5572125"/>
          <p14:tracePt t="12111" x="10220325" y="5429250"/>
          <p14:tracePt t="12128" x="9504363" y="5057775"/>
          <p14:tracePt t="12145" x="8832850" y="4700588"/>
          <p14:tracePt t="12161" x="8489950" y="4529138"/>
          <p14:tracePt t="12178" x="8432800" y="4471988"/>
          <p14:tracePt t="12382" x="8404225" y="4457700"/>
          <p14:tracePt t="12390" x="8389938" y="4400550"/>
          <p14:tracePt t="12398" x="8332788" y="4314825"/>
          <p14:tracePt t="12411" x="8261350" y="4214813"/>
          <p14:tracePt t="12428" x="8175625" y="4100513"/>
          <p14:tracePt t="12445" x="8161338" y="4071938"/>
          <p14:tracePt t="12590" x="8175625" y="4086225"/>
          <p14:tracePt t="12598" x="8189913" y="4100513"/>
          <p14:tracePt t="12606" x="8232775" y="4143375"/>
          <p14:tracePt t="12614" x="8275638" y="4171950"/>
          <p14:tracePt t="12628" x="8289925" y="4186238"/>
          <p14:tracePt t="12645" x="8304213" y="4200525"/>
          <p14:tracePt t="12766" x="8304213" y="4214813"/>
          <p14:tracePt t="12782" x="8304213" y="4229100"/>
          <p14:tracePt t="12790" x="8332788" y="4257675"/>
          <p14:tracePt t="12798" x="8361363" y="4300538"/>
          <p14:tracePt t="12811" x="8404225" y="4343400"/>
          <p14:tracePt t="12828" x="8532813" y="4471988"/>
          <p14:tracePt t="12845" x="8675688" y="4600575"/>
          <p14:tracePt t="12862" x="8875713" y="4714875"/>
          <p14:tracePt t="12878" x="9004300" y="4772025"/>
          <p14:tracePt t="12895" x="9161463" y="4786313"/>
          <p14:tracePt t="12912" x="9361488" y="4786313"/>
          <p14:tracePt t="12928" x="9632950" y="4729163"/>
          <p14:tracePt t="12945" x="9904413" y="4614863"/>
          <p14:tracePt t="12961" x="10147300" y="4514850"/>
          <p14:tracePt t="12978" x="10306050" y="4414838"/>
          <p14:tracePt t="12995" x="10391775" y="4286250"/>
          <p14:tracePt t="13011" x="10434638" y="4171950"/>
          <p14:tracePt t="13028" x="10448925" y="3929063"/>
          <p14:tracePt t="13045" x="10463213" y="3614738"/>
          <p14:tracePt t="13062" x="10463213" y="2843213"/>
          <p14:tracePt t="13078" x="10463213" y="2028825"/>
          <p14:tracePt t="13095" x="10463213" y="1057275"/>
          <p14:tracePt t="13111" x="10463213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B459B9B-74A2-A0E5-70D4-00E88D1E5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176" y="1942892"/>
            <a:ext cx="11269648" cy="297221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4F39165-C352-4CCA-BE16-C8A180FB68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76568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68"/>
    </mc:Choice>
    <mc:Fallback>
      <p:transition spd="slow" advTm="28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lipse 12">
            <a:extLst>
              <a:ext uri="{FF2B5EF4-FFF2-40B4-BE49-F238E27FC236}">
                <a16:creationId xmlns:a16="http://schemas.microsoft.com/office/drawing/2014/main" id="{13859074-D98D-F158-B145-EBAED79DDFE6}"/>
              </a:ext>
            </a:extLst>
          </p:cNvPr>
          <p:cNvSpPr/>
          <p:nvPr/>
        </p:nvSpPr>
        <p:spPr>
          <a:xfrm rot="19374927">
            <a:off x="423986" y="4912545"/>
            <a:ext cx="1253005" cy="1826552"/>
          </a:xfrm>
          <a:prstGeom prst="ellipse">
            <a:avLst/>
          </a:prstGeom>
          <a:solidFill>
            <a:schemeClr val="tx1">
              <a:lumMod val="95000"/>
              <a:alpha val="14118"/>
            </a:schemeClr>
          </a:solidFill>
          <a:ln w="76200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55422A-45B8-AF87-00E4-0AAD5D4DB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¿Qué es un espectro de tránsito?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C618512-6590-DD21-7972-F43E9FB50B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09" t="3333" b="5476"/>
          <a:stretch>
            <a:fillRect/>
          </a:stretch>
        </p:blipFill>
        <p:spPr>
          <a:xfrm>
            <a:off x="5636418" y="2247089"/>
            <a:ext cx="5952413" cy="37256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2D98B2E5-3F1A-5B59-031F-36CEDB31A196}"/>
                  </a:ext>
                </a:extLst>
              </p:cNvPr>
              <p:cNvSpPr txBox="1"/>
              <p:nvPr/>
            </p:nvSpPr>
            <p:spPr>
              <a:xfrm>
                <a:off x="1378974" y="2424511"/>
                <a:ext cx="3271684" cy="23857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ES" b="0" i="0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δ</m:t>
                    </m:r>
                    <m:d>
                      <m:dPr>
                        <m:ctrlP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s-ES" b="0" i="0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d>
                    <m:r>
                      <a:rPr lang="es-ES" b="0" i="0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s-ES" b="0" i="1" smtClean="0">
                                <a:solidFill>
                                  <a:schemeClr val="bg2">
                                    <a:lumMod val="20000"/>
                                    <a:lumOff val="8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s-ES" b="0" i="1" smtClean="0">
                                    <a:solidFill>
                                      <a:schemeClr val="bg2">
                                        <a:lumMod val="20000"/>
                                        <a:lumOff val="8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s-ES" b="0" i="1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ES" b="0" i="0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R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s-ES" b="0" i="0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p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b="0" i="1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ES" b="0" i="0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λ</m:t>
                                    </m:r>
                                    <m:r>
                                      <a:rPr lang="es-ES" b="0" i="0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e>
                                </m:d>
                              </m:num>
                              <m:den>
                                <m:sSub>
                                  <m:sSubPr>
                                    <m:ctrlPr>
                                      <a:rPr lang="es-ES" b="0" i="1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ES" b="0" i="0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R</m:t>
                                    </m:r>
                                  </m:e>
                                  <m:sub>
                                    <m:r>
                                      <a:rPr lang="es-ES" b="0" i="0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⋆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b="0" i="1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ES" b="0" i="0" smtClean="0">
                                        <a:solidFill>
                                          <a:schemeClr val="bg2">
                                            <a:lumMod val="20000"/>
                                            <a:lumOff val="8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λ</m:t>
                                    </m:r>
                                  </m:e>
                                </m:d>
                              </m:den>
                            </m:f>
                          </m:e>
                        </m:d>
                      </m:e>
                      <m:sup>
                        <m:r>
                          <a:rPr lang="es-ES" b="0" i="0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s-ES" dirty="0">
                  <a:solidFill>
                    <a:schemeClr val="bg2">
                      <a:lumMod val="20000"/>
                      <a:lumOff val="80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Variaciones de ppm revelan la atmósfera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Observados por el JWST, ARIEL, HST-WFC3</a:t>
                </a:r>
              </a:p>
            </p:txBody>
          </p:sp>
        </mc:Choice>
        <mc:Fallback xmlns="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2D98B2E5-3F1A-5B59-031F-36CEDB31A1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8974" y="2424511"/>
                <a:ext cx="3271684" cy="2385718"/>
              </a:xfrm>
              <a:prstGeom prst="rect">
                <a:avLst/>
              </a:prstGeom>
              <a:blipFill>
                <a:blip r:embed="rId5"/>
                <a:stretch>
                  <a:fillRect l="-3911" r="-1490" b="-4859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A7A43A8-6932-B810-2557-B27C75FEB3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24900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844"/>
    </mc:Choice>
    <mc:Fallback>
      <p:transition spd="slow" advTm="136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542" x="3459163" y="5886450"/>
          <p14:tracePt t="10557" x="3487738" y="5143500"/>
          <p14:tracePt t="10574" x="3502025" y="3200400"/>
          <p14:tracePt t="10591" x="3673475" y="2343150"/>
          <p14:tracePt t="10607" x="3916363" y="1657350"/>
          <p14:tracePt t="10624" x="4216400" y="1128713"/>
          <p14:tracePt t="10640" x="4487863" y="814388"/>
          <p14:tracePt t="10658" x="4730750" y="600075"/>
          <p14:tracePt t="10674" x="4959350" y="500063"/>
          <p14:tracePt t="10690" x="5145088" y="471488"/>
          <p14:tracePt t="10707" x="5316538" y="485775"/>
          <p14:tracePt t="10724" x="5445125" y="542925"/>
          <p14:tracePt t="10740" x="5588000" y="642938"/>
          <p14:tracePt t="10757" x="5788025" y="771525"/>
          <p14:tracePt t="10774" x="6045200" y="914400"/>
          <p14:tracePt t="10790" x="6161088" y="971550"/>
          <p14:tracePt t="10807" x="6189663" y="985838"/>
          <p14:tracePt t="10824" x="6203950" y="1014413"/>
          <p14:tracePt t="10840" x="6218238" y="1057275"/>
          <p14:tracePt t="10857" x="6203950" y="1185863"/>
          <p14:tracePt t="10874" x="6118225" y="1357313"/>
          <p14:tracePt t="10890" x="5973763" y="1528763"/>
          <p14:tracePt t="10907" x="5773738" y="1685925"/>
          <p14:tracePt t="10924" x="5602288" y="1814513"/>
          <p14:tracePt t="10940" x="5416550" y="1928813"/>
          <p14:tracePt t="10957" x="5259388" y="2000250"/>
          <p14:tracePt t="10974" x="5116513" y="2085975"/>
          <p14:tracePt t="10990" x="5087938" y="2114550"/>
          <p14:tracePt t="11007" x="5073650" y="2114550"/>
          <p14:tracePt t="11046" x="5059363" y="2114550"/>
          <p14:tracePt t="11086" x="5045075" y="2128838"/>
          <p14:tracePt t="11102" x="5045075" y="2143125"/>
          <p14:tracePt t="11126" x="5045075" y="2171700"/>
          <p14:tracePt t="11134" x="5030788" y="2185988"/>
          <p14:tracePt t="11142" x="5002213" y="2228850"/>
          <p14:tracePt t="11157" x="4987925" y="2286000"/>
          <p14:tracePt t="11174" x="4916488" y="2586038"/>
          <p14:tracePt t="11190" x="4873625" y="2828925"/>
          <p14:tracePt t="11207" x="4859338" y="2971800"/>
          <p14:tracePt t="11224" x="4859338" y="3028950"/>
          <p14:tracePt t="11240" x="4859338" y="3043238"/>
          <p14:tracePt t="11342" x="4859338" y="3014663"/>
          <p14:tracePt t="11350" x="4859338" y="2986088"/>
          <p14:tracePt t="11358" x="4873625" y="2971800"/>
          <p14:tracePt t="11374" x="4902200" y="2900363"/>
          <p14:tracePt t="11390" x="4930775" y="2857500"/>
          <p14:tracePt t="11407" x="4959350" y="2800350"/>
          <p14:tracePt t="11424" x="4973638" y="2771775"/>
          <p14:tracePt t="11440" x="5016500" y="2728913"/>
          <p14:tracePt t="11457" x="5059363" y="2700338"/>
          <p14:tracePt t="11474" x="5116513" y="2671763"/>
          <p14:tracePt t="11490" x="5159375" y="2657475"/>
          <p14:tracePt t="11507" x="5216525" y="2628900"/>
          <p14:tracePt t="11524" x="5273675" y="2600325"/>
          <p14:tracePt t="11541" x="5330825" y="2586038"/>
          <p14:tracePt t="11557" x="5359400" y="2571750"/>
          <p14:tracePt t="11574" x="5387975" y="2571750"/>
          <p14:tracePt t="11590" x="5402263" y="2571750"/>
          <p14:tracePt t="15470" x="5416550" y="2571750"/>
          <p14:tracePt t="15477" x="5416550" y="2557463"/>
          <p14:tracePt t="15493" x="5430838" y="2543175"/>
          <p14:tracePt t="15502" x="5445125" y="2543175"/>
          <p14:tracePt t="15509" x="5459413" y="2543175"/>
          <p14:tracePt t="15523" x="5487988" y="2528888"/>
          <p14:tracePt t="15540" x="5530850" y="2514600"/>
          <p14:tracePt t="15557" x="5602288" y="2514600"/>
          <p14:tracePt t="15574" x="5745163" y="2514600"/>
          <p14:tracePt t="15590" x="5845175" y="2514600"/>
          <p14:tracePt t="15607" x="5930900" y="2514600"/>
          <p14:tracePt t="15623" x="6016625" y="2514600"/>
          <p14:tracePt t="15640" x="6118225" y="2514600"/>
          <p14:tracePt t="15657" x="6189663" y="2514600"/>
          <p14:tracePt t="15673" x="6246813" y="2514600"/>
          <p14:tracePt t="15690" x="6275388" y="2514600"/>
          <p14:tracePt t="15707" x="6289675" y="2514600"/>
          <p14:tracePt t="15773" x="6289675" y="2500313"/>
          <p14:tracePt t="15845" x="6289675" y="2486025"/>
          <p14:tracePt t="15853" x="6289675" y="2471738"/>
          <p14:tracePt t="15933" x="6303963" y="2471738"/>
          <p14:tracePt t="15949" x="6318250" y="2471738"/>
          <p14:tracePt t="15965" x="6332538" y="2471738"/>
          <p14:tracePt t="15981" x="6332538" y="2457450"/>
          <p14:tracePt t="15989" x="6346825" y="2457450"/>
          <p14:tracePt t="16005" x="6375400" y="2457450"/>
          <p14:tracePt t="16022" x="6389688" y="2457450"/>
          <p14:tracePt t="16029" x="6418263" y="2443163"/>
          <p14:tracePt t="16040" x="6432550" y="2428875"/>
          <p14:tracePt t="16057" x="6489700" y="2414588"/>
          <p14:tracePt t="16073" x="6532563" y="2386013"/>
          <p14:tracePt t="16090" x="6589713" y="2343150"/>
          <p14:tracePt t="16107" x="6604000" y="2328863"/>
          <p14:tracePt t="16645" x="6618288" y="2328863"/>
          <p14:tracePt t="16670" x="6632575" y="2328863"/>
          <p14:tracePt t="16677" x="6632575" y="2314575"/>
          <p14:tracePt t="16685" x="6646863" y="2314575"/>
          <p14:tracePt t="16693" x="6661150" y="2300288"/>
          <p14:tracePt t="16707" x="6675438" y="2286000"/>
          <p14:tracePt t="16723" x="6689725" y="2286000"/>
          <p14:tracePt t="16740" x="6704013" y="2271713"/>
          <p14:tracePt t="16757" x="6718300" y="2271713"/>
          <p14:tracePt t="16773" x="6732588" y="2257425"/>
          <p14:tracePt t="16790" x="6746875" y="2243138"/>
          <p14:tracePt t="16807" x="6761163" y="2243138"/>
          <p14:tracePt t="16823" x="6761163" y="2228850"/>
          <p14:tracePt t="17382" x="6775450" y="2228850"/>
          <p14:tracePt t="17413" x="6789738" y="2228850"/>
          <p14:tracePt t="17421" x="6789738" y="2243138"/>
          <p14:tracePt t="17437" x="6804025" y="2243138"/>
          <p14:tracePt t="17445" x="6804025" y="2257425"/>
          <p14:tracePt t="17457" x="6818313" y="2257425"/>
          <p14:tracePt t="17474" x="6832600" y="2271713"/>
          <p14:tracePt t="17490" x="6846888" y="2286000"/>
          <p14:tracePt t="17507" x="6846888" y="2300288"/>
          <p14:tracePt t="17523" x="6861175" y="2300288"/>
          <p14:tracePt t="17540" x="6889750" y="2314575"/>
          <p14:tracePt t="17557" x="6889750" y="2328863"/>
          <p14:tracePt t="17573" x="6904038" y="2357438"/>
          <p14:tracePt t="17590" x="6918325" y="2400300"/>
          <p14:tracePt t="17607" x="6932613" y="2457450"/>
          <p14:tracePt t="17623" x="6946900" y="2528888"/>
          <p14:tracePt t="17640" x="6975475" y="2600325"/>
          <p14:tracePt t="17657" x="6989763" y="2700338"/>
          <p14:tracePt t="17674" x="7004050" y="2786063"/>
          <p14:tracePt t="17690" x="7004050" y="2857500"/>
          <p14:tracePt t="17707" x="7004050" y="2914650"/>
          <p14:tracePt t="17723" x="7004050" y="2928938"/>
          <p14:tracePt t="17885" x="7018338" y="2928938"/>
          <p14:tracePt t="17925" x="7018338" y="2943225"/>
          <p14:tracePt t="17933" x="7032625" y="2943225"/>
          <p14:tracePt t="17957" x="7046913" y="2971800"/>
          <p14:tracePt t="17973" x="7075488" y="2986088"/>
          <p14:tracePt t="17982" x="7089775" y="3000375"/>
          <p14:tracePt t="17990" x="7118350" y="3028950"/>
          <p14:tracePt t="18007" x="7146925" y="3057525"/>
          <p14:tracePt t="18023" x="7189788" y="3071813"/>
          <p14:tracePt t="18040" x="7218363" y="3086100"/>
          <p14:tracePt t="18057" x="7232650" y="3114675"/>
          <p14:tracePt t="18073" x="7246938" y="3114675"/>
          <p14:tracePt t="18090" x="7261225" y="3114675"/>
          <p14:tracePt t="18106" x="7275513" y="3114675"/>
          <p14:tracePt t="18123" x="7318375" y="3114675"/>
          <p14:tracePt t="18140" x="7361238" y="3114675"/>
          <p14:tracePt t="18157" x="7404100" y="3114675"/>
          <p14:tracePt t="18173" x="7461250" y="3114675"/>
          <p14:tracePt t="18190" x="7475538" y="3114675"/>
          <p14:tracePt t="18207" x="7489825" y="3114675"/>
          <p14:tracePt t="27221" x="7489825" y="3100388"/>
          <p14:tracePt t="31085" x="7489825" y="3086100"/>
          <p14:tracePt t="31093" x="7489825" y="3071813"/>
          <p14:tracePt t="31101" x="7489825" y="3043238"/>
          <p14:tracePt t="31108" x="7518400" y="3000375"/>
          <p14:tracePt t="31123" x="7532688" y="2928938"/>
          <p14:tracePt t="31139" x="7561263" y="2843213"/>
          <p14:tracePt t="31156" x="7575550" y="2771775"/>
          <p14:tracePt t="31157" x="7575550" y="2743200"/>
          <p14:tracePt t="31173" x="7589838" y="2686050"/>
          <p14:tracePt t="31189" x="7589838" y="2628900"/>
          <p14:tracePt t="31206" x="7589838" y="2543175"/>
          <p14:tracePt t="31223" x="7589838" y="2471738"/>
          <p14:tracePt t="31239" x="7589838" y="2414588"/>
          <p14:tracePt t="31256" x="7589838" y="2400300"/>
          <p14:tracePt t="31276" x="7589838" y="2386013"/>
          <p14:tracePt t="31292" x="7575550" y="2371725"/>
          <p14:tracePt t="31306" x="7561263" y="2357438"/>
          <p14:tracePt t="31323" x="7518400" y="2328863"/>
          <p14:tracePt t="31339" x="7489825" y="2314575"/>
          <p14:tracePt t="31356" x="7489825" y="2300288"/>
          <p14:tracePt t="31357" x="7475538" y="2300288"/>
          <p14:tracePt t="31373" x="7461250" y="2300288"/>
          <p14:tracePt t="31389" x="7432675" y="2300288"/>
          <p14:tracePt t="31406" x="7375525" y="2300288"/>
          <p14:tracePt t="31423" x="7318375" y="2271713"/>
          <p14:tracePt t="31439" x="7246938" y="2257425"/>
          <p14:tracePt t="31456" x="7204075" y="2228850"/>
          <p14:tracePt t="31473" x="7132638" y="2200275"/>
          <p14:tracePt t="31489" x="7046913" y="2171700"/>
          <p14:tracePt t="31506" x="6975475" y="2157413"/>
          <p14:tracePt t="31522" x="6918325" y="2157413"/>
          <p14:tracePt t="31539" x="6904038" y="2157413"/>
          <p14:tracePt t="31556" x="6889750" y="2157413"/>
          <p14:tracePt t="31572" x="6889750" y="2171700"/>
          <p14:tracePt t="31589" x="6889750" y="2243138"/>
          <p14:tracePt t="31606" x="6889750" y="2328863"/>
          <p14:tracePt t="31623" x="6889750" y="2414588"/>
          <p14:tracePt t="31640" x="6889750" y="2514600"/>
          <p14:tracePt t="31656" x="6889750" y="2586038"/>
          <p14:tracePt t="31672" x="6889750" y="2671763"/>
          <p14:tracePt t="31689" x="6889750" y="2743200"/>
          <p14:tracePt t="31706" x="6889750" y="2814638"/>
          <p14:tracePt t="31723" x="6889750" y="2900363"/>
          <p14:tracePt t="31739" x="6889750" y="2986088"/>
          <p14:tracePt t="31756" x="6904038" y="3071813"/>
          <p14:tracePt t="31757" x="6904038" y="3114675"/>
          <p14:tracePt t="31773" x="6918325" y="3171825"/>
          <p14:tracePt t="31789" x="6918325" y="3214688"/>
          <p14:tracePt t="31806" x="6932613" y="3228975"/>
          <p14:tracePt t="31823" x="6946900" y="3228975"/>
          <p14:tracePt t="31852" x="6961188" y="3228975"/>
          <p14:tracePt t="31860" x="6961188" y="3243263"/>
          <p14:tracePt t="31876" x="6975475" y="3243263"/>
          <p14:tracePt t="31892" x="6989763" y="3243263"/>
          <p14:tracePt t="31906" x="7004050" y="3243263"/>
          <p14:tracePt t="31922" x="7046913" y="3243263"/>
          <p14:tracePt t="31939" x="7089775" y="3243263"/>
          <p14:tracePt t="31956" x="7132638" y="3243263"/>
          <p14:tracePt t="31957" x="7161213" y="3243263"/>
          <p14:tracePt t="31973" x="7246938" y="3243263"/>
          <p14:tracePt t="31989" x="7432675" y="3243263"/>
          <p14:tracePt t="32006" x="7661275" y="3243263"/>
          <p14:tracePt t="32023" x="7932738" y="3243263"/>
          <p14:tracePt t="32039" x="8218488" y="3243263"/>
          <p14:tracePt t="32056" x="8447088" y="3243263"/>
          <p14:tracePt t="32073" x="8561388" y="3243263"/>
          <p14:tracePt t="32091" x="8632825" y="3228975"/>
          <p14:tracePt t="32106" x="8661400" y="3228975"/>
          <p14:tracePt t="32196" x="8661400" y="3214688"/>
          <p14:tracePt t="32204" x="8661400" y="3200400"/>
          <p14:tracePt t="32220" x="8661400" y="3186113"/>
          <p14:tracePt t="32244" x="8661400" y="3157538"/>
          <p14:tracePt t="32260" x="8647113" y="3143250"/>
          <p14:tracePt t="32268" x="8632825" y="3100388"/>
          <p14:tracePt t="32276" x="8618538" y="3086100"/>
          <p14:tracePt t="32289" x="8589963" y="3071813"/>
          <p14:tracePt t="32307" x="8561388" y="3014663"/>
          <p14:tracePt t="32322" x="8518525" y="2971800"/>
          <p14:tracePt t="32339" x="8489950" y="2943225"/>
          <p14:tracePt t="32356" x="8418513" y="2871788"/>
          <p14:tracePt t="32372" x="8361363" y="2800350"/>
          <p14:tracePt t="32390" x="8304213" y="2771775"/>
          <p14:tracePt t="32406" x="8275638" y="2743200"/>
          <p14:tracePt t="32423" x="8261350" y="2714625"/>
          <p14:tracePt t="32439" x="8247063" y="2700338"/>
          <p14:tracePt t="32456" x="8247063" y="2671763"/>
          <p14:tracePt t="32472" x="8232775" y="2657475"/>
          <p14:tracePt t="32489" x="8218488" y="2628900"/>
          <p14:tracePt t="32506" x="8218488" y="2586038"/>
          <p14:tracePt t="32523" x="8204200" y="2543175"/>
          <p14:tracePt t="32539" x="8189913" y="2528888"/>
          <p14:tracePt t="32556" x="8175625" y="2500313"/>
          <p14:tracePt t="32557" x="8161338" y="2486025"/>
          <p14:tracePt t="32572" x="8147050" y="2457450"/>
          <p14:tracePt t="32589" x="8132763" y="2443163"/>
          <p14:tracePt t="32606" x="8132763" y="2428875"/>
          <p14:tracePt t="32660" x="8132763" y="2414588"/>
          <p14:tracePt t="32676" x="8147050" y="2400300"/>
          <p14:tracePt t="32692" x="8161338" y="2386013"/>
          <p14:tracePt t="32700" x="8175625" y="2371725"/>
          <p14:tracePt t="32709" x="8189913" y="2357438"/>
          <p14:tracePt t="32723" x="8204200" y="2357438"/>
          <p14:tracePt t="32739" x="8218488" y="2328863"/>
          <p14:tracePt t="32756" x="8232775" y="2328863"/>
          <p14:tracePt t="32836" x="8232775" y="2343150"/>
          <p14:tracePt t="32852" x="8232775" y="2357438"/>
          <p14:tracePt t="32868" x="8232775" y="2371725"/>
          <p14:tracePt t="32876" x="8232775" y="2414588"/>
          <p14:tracePt t="32884" x="8218488" y="2443163"/>
          <p14:tracePt t="32892" x="8204200" y="2471738"/>
          <p14:tracePt t="32906" x="8204200" y="2486025"/>
          <p14:tracePt t="32922" x="8175625" y="2557463"/>
          <p14:tracePt t="32939" x="8147050" y="2614613"/>
          <p14:tracePt t="32956" x="8118475" y="2700338"/>
          <p14:tracePt t="32973" x="8075613" y="2800350"/>
          <p14:tracePt t="32989" x="8047038" y="2857500"/>
          <p14:tracePt t="33006" x="8032750" y="2900363"/>
          <p14:tracePt t="33023" x="8018463" y="2928938"/>
          <p14:tracePt t="33039" x="8004175" y="2957513"/>
          <p14:tracePt t="33056" x="8004175" y="2971800"/>
          <p14:tracePt t="33072" x="8004175" y="2986088"/>
          <p14:tracePt t="33089" x="8004175" y="3000375"/>
          <p14:tracePt t="33108" x="8004175" y="3014663"/>
          <p14:tracePt t="33123" x="7989888" y="3014663"/>
          <p14:tracePt t="33139" x="7975600" y="3028950"/>
          <p14:tracePt t="33156" x="7961313" y="3028950"/>
          <p14:tracePt t="33172" x="7932738" y="3043238"/>
          <p14:tracePt t="33189" x="7847013" y="3057525"/>
          <p14:tracePt t="33206" x="7689850" y="3071813"/>
          <p14:tracePt t="33222" x="7504113" y="3071813"/>
          <p14:tracePt t="33239" x="7275513" y="3057525"/>
          <p14:tracePt t="33256" x="6989763" y="2986088"/>
          <p14:tracePt t="33272" x="6761163" y="2914650"/>
          <p14:tracePt t="33289" x="6604000" y="2857500"/>
          <p14:tracePt t="33306" x="6532563" y="2828925"/>
          <p14:tracePt t="33323" x="6475413" y="2800350"/>
          <p14:tracePt t="33339" x="6446838" y="2786063"/>
          <p14:tracePt t="33356" x="6389688" y="2728913"/>
          <p14:tracePt t="33373" x="6346825" y="2671763"/>
          <p14:tracePt t="33389" x="6318250" y="2614613"/>
          <p14:tracePt t="33406" x="6303963" y="2557463"/>
          <p14:tracePt t="33423" x="6303963" y="2514600"/>
          <p14:tracePt t="33439" x="6303963" y="2457450"/>
          <p14:tracePt t="33456" x="6303963" y="2414588"/>
          <p14:tracePt t="33473" x="6318250" y="2371725"/>
          <p14:tracePt t="33490" x="6318250" y="2343150"/>
          <p14:tracePt t="33506" x="6332538" y="2343150"/>
          <p14:tracePt t="33564" x="6346825" y="2343150"/>
          <p14:tracePt t="33604" x="6361113" y="2343150"/>
          <p14:tracePt t="33612" x="6375400" y="2357438"/>
          <p14:tracePt t="33622" x="6389688" y="2371725"/>
          <p14:tracePt t="33639" x="6446838" y="2428875"/>
          <p14:tracePt t="33656" x="6489700" y="2486025"/>
          <p14:tracePt t="33673" x="6532563" y="2514600"/>
          <p14:tracePt t="33689" x="6561138" y="2543175"/>
          <p14:tracePt t="33706" x="6575425" y="2543175"/>
          <p14:tracePt t="33722" x="6589713" y="2557463"/>
          <p14:tracePt t="33739" x="6604000" y="2557463"/>
          <p14:tracePt t="33756" x="6618288" y="2586038"/>
          <p14:tracePt t="33772" x="6675438" y="2600325"/>
          <p14:tracePt t="33789" x="6689725" y="2614613"/>
          <p14:tracePt t="33806" x="6718300" y="2628900"/>
          <p14:tracePt t="33822" x="6746875" y="2657475"/>
          <p14:tracePt t="33839" x="6775450" y="2700338"/>
          <p14:tracePt t="33856" x="6789738" y="2728913"/>
          <p14:tracePt t="33872" x="6804025" y="2771775"/>
          <p14:tracePt t="33889" x="6832600" y="2828925"/>
          <p14:tracePt t="33906" x="6846888" y="2871788"/>
          <p14:tracePt t="33922" x="6861175" y="2914650"/>
          <p14:tracePt t="33939" x="6889750" y="2957513"/>
          <p14:tracePt t="33956" x="6918325" y="2971800"/>
          <p14:tracePt t="33957" x="6918325" y="2986088"/>
          <p14:tracePt t="33973" x="6946900" y="3000375"/>
          <p14:tracePt t="33989" x="6975475" y="3028950"/>
          <p14:tracePt t="34006" x="7018338" y="3057525"/>
          <p14:tracePt t="34022" x="7061200" y="3086100"/>
          <p14:tracePt t="34039" x="7132638" y="3100388"/>
          <p14:tracePt t="34056" x="7218363" y="3128963"/>
          <p14:tracePt t="34073" x="7318375" y="3157538"/>
          <p14:tracePt t="34089" x="7404100" y="3157538"/>
          <p14:tracePt t="34106" x="7518400" y="3157538"/>
          <p14:tracePt t="34122" x="7646988" y="3157538"/>
          <p14:tracePt t="34139" x="7761288" y="3157538"/>
          <p14:tracePt t="34156" x="7875588" y="3143250"/>
          <p14:tracePt t="34157" x="7932738" y="3128963"/>
          <p14:tracePt t="34172" x="8061325" y="3086100"/>
          <p14:tracePt t="34189" x="8175625" y="3057525"/>
          <p14:tracePt t="34206" x="8275638" y="3014663"/>
          <p14:tracePt t="34222" x="8375650" y="2971800"/>
          <p14:tracePt t="34239" x="8447088" y="2928938"/>
          <p14:tracePt t="34256" x="8504238" y="2886075"/>
          <p14:tracePt t="34273" x="8547100" y="2828925"/>
          <p14:tracePt t="34289" x="8575675" y="2771775"/>
          <p14:tracePt t="34306" x="8589963" y="2714625"/>
          <p14:tracePt t="34322" x="8589963" y="2671763"/>
          <p14:tracePt t="34339" x="8604250" y="2614613"/>
          <p14:tracePt t="34356" x="8604250" y="2557463"/>
          <p14:tracePt t="34372" x="8604250" y="2528888"/>
          <p14:tracePt t="34389" x="8604250" y="2486025"/>
          <p14:tracePt t="34406" x="8575675" y="2457450"/>
          <p14:tracePt t="34423" x="8547100" y="2428875"/>
          <p14:tracePt t="34439" x="8547100" y="2414588"/>
          <p14:tracePt t="34456" x="8532813" y="2400300"/>
          <p14:tracePt t="34473" x="8518525" y="2386013"/>
          <p14:tracePt t="34489" x="8504238" y="2371725"/>
          <p14:tracePt t="34506" x="8475663" y="2357438"/>
          <p14:tracePt t="34522" x="8447088" y="2343150"/>
          <p14:tracePt t="34539" x="8418513" y="2328863"/>
          <p14:tracePt t="34556" x="8389938" y="2314575"/>
          <p14:tracePt t="34572" x="8347075" y="2314575"/>
          <p14:tracePt t="34589" x="8318500" y="2314575"/>
          <p14:tracePt t="34606" x="8304213" y="2314575"/>
          <p14:tracePt t="34623" x="8289925" y="2314575"/>
          <p14:tracePt t="34639" x="8275638" y="2314575"/>
          <p14:tracePt t="34656" x="8261350" y="2314575"/>
          <p14:tracePt t="34672" x="8247063" y="2314575"/>
          <p14:tracePt t="34689" x="8232775" y="2314575"/>
          <p14:tracePt t="34706" x="8218488" y="2314575"/>
          <p14:tracePt t="34722" x="8204200" y="2314575"/>
          <p14:tracePt t="34739" x="8189913" y="2328863"/>
          <p14:tracePt t="34756" x="8175625" y="2343150"/>
          <p14:tracePt t="34932" x="8175625" y="2357438"/>
          <p14:tracePt t="34948" x="8175625" y="2371725"/>
          <p14:tracePt t="34964" x="8161338" y="2400300"/>
          <p14:tracePt t="34980" x="8161338" y="2414588"/>
          <p14:tracePt t="35220" x="8161338" y="2428875"/>
          <p14:tracePt t="35260" x="8175625" y="2428875"/>
          <p14:tracePt t="35284" x="8175625" y="2443163"/>
          <p14:tracePt t="35300" x="8189913" y="2443163"/>
          <p14:tracePt t="35332" x="8189913" y="2457450"/>
          <p14:tracePt t="35412" x="8204200" y="2457450"/>
          <p14:tracePt t="35580" x="8218488" y="2457450"/>
          <p14:tracePt t="35612" x="8232775" y="2457450"/>
          <p14:tracePt t="35620" x="8232775" y="2443163"/>
          <p14:tracePt t="35628" x="8247063" y="2443163"/>
          <p14:tracePt t="35639" x="8261350" y="2414588"/>
          <p14:tracePt t="35656" x="8289925" y="2386013"/>
          <p14:tracePt t="35673" x="8304213" y="2371725"/>
          <p14:tracePt t="35689" x="8304213" y="2357438"/>
          <p14:tracePt t="35706" x="8332788" y="2343150"/>
          <p14:tracePt t="35804" x="8347075" y="2343150"/>
          <p14:tracePt t="35860" x="8361363" y="2343150"/>
          <p14:tracePt t="35892" x="8375650" y="2343150"/>
          <p14:tracePt t="35980" x="8389938" y="2343150"/>
          <p14:tracePt t="36156" x="8404225" y="2343150"/>
          <p14:tracePt t="36172" x="8418513" y="2343150"/>
          <p14:tracePt t="36196" x="8432800" y="2357438"/>
          <p14:tracePt t="36212" x="8447088" y="2357438"/>
          <p14:tracePt t="36220" x="8461375" y="2371725"/>
          <p14:tracePt t="36236" x="8475663" y="2371725"/>
          <p14:tracePt t="36244" x="8489950" y="2386013"/>
          <p14:tracePt t="36256" x="8504238" y="2400300"/>
          <p14:tracePt t="36340" x="8518525" y="2400300"/>
          <p14:tracePt t="36596" x="8532813" y="2400300"/>
          <p14:tracePt t="36612" x="8547100" y="2400300"/>
          <p14:tracePt t="36620" x="8561388" y="2400300"/>
          <p14:tracePt t="36636" x="8575675" y="2400300"/>
          <p14:tracePt t="36652" x="8589963" y="2400300"/>
          <p14:tracePt t="36668" x="8604250" y="2400300"/>
          <p14:tracePt t="36676" x="8618538" y="2400300"/>
          <p14:tracePt t="36692" x="8632825" y="2400300"/>
          <p14:tracePt t="36708" x="8647113" y="2400300"/>
          <p14:tracePt t="36724" x="8661400" y="2400300"/>
          <p14:tracePt t="36739" x="8675688" y="2400300"/>
          <p14:tracePt t="36756" x="8689975" y="2400300"/>
          <p14:tracePt t="36772" x="8704263" y="2400300"/>
          <p14:tracePt t="37228" x="8704263" y="2386013"/>
          <p14:tracePt t="37244" x="8689975" y="2386013"/>
          <p14:tracePt t="37260" x="8675688" y="2386013"/>
          <p14:tracePt t="38133" x="8661400" y="2386013"/>
          <p14:tracePt t="38180" x="8661400" y="2371725"/>
          <p14:tracePt t="38188" x="8647113" y="2371725"/>
          <p14:tracePt t="39116" x="8632825" y="2371725"/>
          <p14:tracePt t="39156" x="8632825" y="2386013"/>
          <p14:tracePt t="39364" x="8632825" y="2400300"/>
          <p14:tracePt t="39644" x="8618538" y="2400300"/>
          <p14:tracePt t="39652" x="8604250" y="2400300"/>
          <p14:tracePt t="39668" x="8589963" y="2400300"/>
          <p14:tracePt t="39676" x="8575675" y="2400300"/>
          <p14:tracePt t="39689" x="8561388" y="2400300"/>
          <p14:tracePt t="39706" x="8518525" y="2400300"/>
          <p14:tracePt t="39723" x="8489950" y="2400300"/>
          <p14:tracePt t="39739" x="8475663" y="2400300"/>
          <p14:tracePt t="39756" x="8461375" y="2400300"/>
          <p14:tracePt t="39772" x="8432800" y="2400300"/>
          <p14:tracePt t="39789" x="8418513" y="2400300"/>
          <p14:tracePt t="39805" x="8404225" y="2400300"/>
          <p14:tracePt t="39822" x="8375650" y="2400300"/>
          <p14:tracePt t="39839" x="8361363" y="2400300"/>
          <p14:tracePt t="39856" x="8347075" y="2400300"/>
          <p14:tracePt t="39872" x="8332788" y="2400300"/>
          <p14:tracePt t="39889" x="8318500" y="2400300"/>
          <p14:tracePt t="39906" x="8275638" y="2400300"/>
          <p14:tracePt t="39922" x="8147050" y="2386013"/>
          <p14:tracePt t="39939" x="7904163" y="2386013"/>
          <p14:tracePt t="39956" x="7575550" y="2386013"/>
          <p14:tracePt t="39956" x="7418388" y="2386013"/>
          <p14:tracePt t="39972" x="7146925" y="2386013"/>
          <p14:tracePt t="39989" x="6946900" y="2386013"/>
          <p14:tracePt t="40005" x="6818313" y="2386013"/>
          <p14:tracePt t="40022" x="6761163" y="2371725"/>
          <p14:tracePt t="40039" x="6732588" y="2357438"/>
          <p14:tracePt t="40055" x="6732588" y="2343150"/>
          <p14:tracePt t="40072" x="6718300" y="2343150"/>
          <p14:tracePt t="40089" x="6704013" y="2314575"/>
          <p14:tracePt t="40105" x="6689725" y="2300288"/>
          <p14:tracePt t="40122" x="6675438" y="2271713"/>
          <p14:tracePt t="40139" x="6661150" y="2243138"/>
          <p14:tracePt t="40156" x="6646863" y="2228850"/>
          <p14:tracePt t="40156" x="6632575" y="2214563"/>
          <p14:tracePt t="40292" x="6646863" y="2228850"/>
          <p14:tracePt t="40300" x="6675438" y="2243138"/>
          <p14:tracePt t="40308" x="6689725" y="2243138"/>
          <p14:tracePt t="40322" x="6704013" y="2257425"/>
          <p14:tracePt t="40339" x="6732588" y="2271713"/>
          <p14:tracePt t="40355" x="6746875" y="2286000"/>
          <p14:tracePt t="40357" x="6761163" y="2286000"/>
          <p14:tracePt t="40373" x="6775450" y="2300288"/>
          <p14:tracePt t="40389" x="6789738" y="2300288"/>
          <p14:tracePt t="40405" x="6804025" y="2314575"/>
          <p14:tracePt t="40422" x="6818313" y="2343150"/>
          <p14:tracePt t="40439" x="6832600" y="2371725"/>
          <p14:tracePt t="40455" x="6846888" y="2443163"/>
          <p14:tracePt t="40472" x="6861175" y="2614613"/>
          <p14:tracePt t="40489" x="6861175" y="2886075"/>
          <p14:tracePt t="40505" x="6861175" y="3157538"/>
          <p14:tracePt t="40522" x="6889750" y="3328988"/>
          <p14:tracePt t="40539" x="6918325" y="3443288"/>
          <p14:tracePt t="40555" x="6918325" y="3486150"/>
          <p14:tracePt t="40724" x="6932613" y="3471863"/>
          <p14:tracePt t="40732" x="6932613" y="3457575"/>
          <p14:tracePt t="40740" x="6946900" y="3429000"/>
          <p14:tracePt t="40755" x="6961188" y="3371850"/>
          <p14:tracePt t="40756" x="6975475" y="3328988"/>
          <p14:tracePt t="40772" x="6989763" y="3257550"/>
          <p14:tracePt t="40789" x="6989763" y="3186113"/>
          <p14:tracePt t="40805" x="7018338" y="3143250"/>
          <p14:tracePt t="40823" x="7018338" y="3114675"/>
          <p14:tracePt t="40844" x="7032625" y="3114675"/>
          <p14:tracePt t="40856" x="7046913" y="3114675"/>
          <p14:tracePt t="40872" x="7061200" y="3114675"/>
          <p14:tracePt t="40889" x="7132638" y="3114675"/>
          <p14:tracePt t="40905" x="7246938" y="3114675"/>
          <p14:tracePt t="40922" x="7375525" y="3114675"/>
          <p14:tracePt t="40939" x="7475538" y="3114675"/>
          <p14:tracePt t="40956" x="7546975" y="3114675"/>
          <p14:tracePt t="40956" x="7575550" y="3114675"/>
          <p14:tracePt t="40972" x="7604125" y="3114675"/>
          <p14:tracePt t="40989" x="7632700" y="3114675"/>
          <p14:tracePt t="41006" x="7661275" y="3114675"/>
          <p14:tracePt t="41022" x="7675563" y="3114675"/>
          <p14:tracePt t="41039" x="7689850" y="3114675"/>
          <p14:tracePt t="41140" x="7704138" y="3114675"/>
          <p14:tracePt t="41156" x="7718425" y="3114675"/>
          <p14:tracePt t="41164" x="7732713" y="3114675"/>
          <p14:tracePt t="41180" x="7747000" y="3114675"/>
          <p14:tracePt t="41189" x="7761288" y="3114675"/>
          <p14:tracePt t="41205" x="7804150" y="3114675"/>
          <p14:tracePt t="41222" x="7875588" y="3114675"/>
          <p14:tracePt t="41239" x="7961313" y="3114675"/>
          <p14:tracePt t="41255" x="8018463" y="3114675"/>
          <p14:tracePt t="41272" x="8047038" y="3114675"/>
          <p14:tracePt t="41289" x="8089900" y="3114675"/>
          <p14:tracePt t="41305" x="8104188" y="3114675"/>
          <p14:tracePt t="41428" x="8104188" y="3100388"/>
          <p14:tracePt t="41444" x="8104188" y="3086100"/>
          <p14:tracePt t="41452" x="8104188" y="3043238"/>
          <p14:tracePt t="41460" x="8118475" y="2986088"/>
          <p14:tracePt t="41472" x="8118475" y="2900363"/>
          <p14:tracePt t="41489" x="8132763" y="2657475"/>
          <p14:tracePt t="41505" x="8132763" y="2414588"/>
          <p14:tracePt t="41522" x="8132763" y="2200275"/>
          <p14:tracePt t="41539" x="8132763" y="2028825"/>
          <p14:tracePt t="41555" x="8132763" y="1928813"/>
          <p14:tracePt t="41556" x="8132763" y="1885950"/>
          <p14:tracePt t="41572" x="8132763" y="1843088"/>
          <p14:tracePt t="41589" x="8132763" y="1828800"/>
          <p14:tracePt t="41605" x="8132763" y="1814513"/>
          <p14:tracePt t="41772" x="8132763" y="1828800"/>
          <p14:tracePt t="41780" x="8132763" y="1843088"/>
          <p14:tracePt t="41789" x="8132763" y="1871663"/>
          <p14:tracePt t="41805" x="8132763" y="1943100"/>
          <p14:tracePt t="41822" x="8132763" y="2028825"/>
          <p14:tracePt t="41839" x="8132763" y="2100263"/>
          <p14:tracePt t="41855" x="8132763" y="2185988"/>
          <p14:tracePt t="41872" x="8132763" y="2271713"/>
          <p14:tracePt t="41889" x="8132763" y="2371725"/>
          <p14:tracePt t="41905" x="8132763" y="2457450"/>
          <p14:tracePt t="41922" x="8132763" y="2543175"/>
          <p14:tracePt t="41939" x="8132763" y="2628900"/>
          <p14:tracePt t="41955" x="8132763" y="2728913"/>
          <p14:tracePt t="41956" x="8118475" y="2771775"/>
          <p14:tracePt t="41972" x="8118475" y="2843213"/>
          <p14:tracePt t="41989" x="8089900" y="2886075"/>
          <p14:tracePt t="42005" x="8047038" y="2928938"/>
          <p14:tracePt t="42022" x="8004175" y="2957513"/>
          <p14:tracePt t="42039" x="7932738" y="2971800"/>
          <p14:tracePt t="42055" x="7804150" y="2986088"/>
          <p14:tracePt t="42072" x="7618413" y="2986088"/>
          <p14:tracePt t="42089" x="7404100" y="2986088"/>
          <p14:tracePt t="42106" x="7204075" y="2986088"/>
          <p14:tracePt t="42122" x="7089775" y="2986088"/>
          <p14:tracePt t="42139" x="7046913" y="2986088"/>
          <p14:tracePt t="42155" x="7032625" y="2986088"/>
          <p14:tracePt t="42228" x="7032625" y="2971800"/>
          <p14:tracePt t="42236" x="7032625" y="2928938"/>
          <p14:tracePt t="42244" x="7032625" y="2886075"/>
          <p14:tracePt t="42256" x="7032625" y="2843213"/>
          <p14:tracePt t="42272" x="7032625" y="2728913"/>
          <p14:tracePt t="42290" x="7032625" y="2600325"/>
          <p14:tracePt t="42305" x="7004050" y="2457450"/>
          <p14:tracePt t="42322" x="6946900" y="2300288"/>
          <p14:tracePt t="42339" x="6875463" y="2157413"/>
          <p14:tracePt t="42355" x="6818313" y="2085975"/>
          <p14:tracePt t="42356" x="6789738" y="2057400"/>
          <p14:tracePt t="42372" x="6775450" y="2057400"/>
          <p14:tracePt t="42452" x="6775450" y="2071688"/>
          <p14:tracePt t="42460" x="6789738" y="2100263"/>
          <p14:tracePt t="42468" x="6789738" y="2157413"/>
          <p14:tracePt t="42476" x="6818313" y="2214563"/>
          <p14:tracePt t="42489" x="6832600" y="2257425"/>
          <p14:tracePt t="42505" x="6875463" y="2400300"/>
          <p14:tracePt t="42522" x="6904038" y="2543175"/>
          <p14:tracePt t="42539" x="6918325" y="2671763"/>
          <p14:tracePt t="42555" x="6932613" y="2728913"/>
          <p14:tracePt t="42572" x="6932613" y="2786063"/>
          <p14:tracePt t="42589" x="6932613" y="2814638"/>
          <p14:tracePt t="42605" x="6932613" y="2828925"/>
          <p14:tracePt t="42622" x="6932613" y="2843213"/>
          <p14:tracePt t="42639" x="6932613" y="2857500"/>
          <p14:tracePt t="42660" x="6932613" y="2871788"/>
          <p14:tracePt t="42672" x="6932613" y="2886075"/>
          <p14:tracePt t="42689" x="6932613" y="2900363"/>
          <p14:tracePt t="42705" x="6946900" y="2914650"/>
          <p14:tracePt t="42722" x="6946900" y="2928938"/>
          <p14:tracePt t="42739" x="6961188" y="2943225"/>
          <p14:tracePt t="42755" x="6975475" y="2943225"/>
          <p14:tracePt t="42756" x="6989763" y="2943225"/>
          <p14:tracePt t="42772" x="7046913" y="2971800"/>
          <p14:tracePt t="42789" x="7132638" y="2971800"/>
          <p14:tracePt t="42805" x="7275513" y="2971800"/>
          <p14:tracePt t="42822" x="7489825" y="2957513"/>
          <p14:tracePt t="42839" x="7732713" y="2886075"/>
          <p14:tracePt t="42855" x="7932738" y="2814638"/>
          <p14:tracePt t="42872" x="8089900" y="2743200"/>
          <p14:tracePt t="42888" x="8247063" y="2686050"/>
          <p14:tracePt t="42905" x="8318500" y="2657475"/>
          <p14:tracePt t="42922" x="8389938" y="2628900"/>
          <p14:tracePt t="42939" x="8404225" y="2614613"/>
          <p14:tracePt t="43044" x="8404225" y="2600325"/>
          <p14:tracePt t="43052" x="8404225" y="2586038"/>
          <p14:tracePt t="43060" x="8404225" y="2528888"/>
          <p14:tracePt t="43072" x="8389938" y="2386013"/>
          <p14:tracePt t="43089" x="8304213" y="1643063"/>
          <p14:tracePt t="43106" x="8161338" y="671513"/>
          <p14:tracePt t="44784" x="8647113" y="214313"/>
          <p14:tracePt t="44791" x="8547100" y="385763"/>
          <p14:tracePt t="44810" x="8361363" y="700088"/>
          <p14:tracePt t="44826" x="8118475" y="1042988"/>
          <p14:tracePt t="44843" x="7818438" y="1485900"/>
          <p14:tracePt t="44860" x="7561263" y="1785938"/>
          <p14:tracePt t="44877" x="7361238" y="2043113"/>
          <p14:tracePt t="44893" x="7161213" y="2257425"/>
          <p14:tracePt t="44909" x="6975475" y="2457450"/>
          <p14:tracePt t="44926" x="6846888" y="2586038"/>
          <p14:tracePt t="44943" x="6775450" y="2700338"/>
          <p14:tracePt t="44944" x="6746875" y="2743200"/>
          <p14:tracePt t="44959" x="6704013" y="2814638"/>
          <p14:tracePt t="44976" x="6689725" y="2886075"/>
          <p14:tracePt t="44993" x="6689725" y="2957513"/>
          <p14:tracePt t="45010" x="6689725" y="3057525"/>
          <p14:tracePt t="45026" x="6689725" y="3171825"/>
          <p14:tracePt t="45043" x="6689725" y="3328988"/>
          <p14:tracePt t="45060" x="6689725" y="3486150"/>
          <p14:tracePt t="45076" x="6689725" y="3600450"/>
          <p14:tracePt t="45093" x="6689725" y="3700463"/>
          <p14:tracePt t="45109" x="6689725" y="3800475"/>
          <p14:tracePt t="45126" x="6675438" y="3871913"/>
          <p14:tracePt t="45143" x="6675438" y="3943350"/>
          <p14:tracePt t="45160" x="6661150" y="3957638"/>
          <p14:tracePt t="45176" x="6661150" y="3971925"/>
          <p14:tracePt t="45193" x="6661150" y="3986213"/>
          <p14:tracePt t="45215" x="6646863" y="3986213"/>
          <p14:tracePt t="45239" x="6632575" y="3986213"/>
          <p14:tracePt t="45255" x="6618288" y="4000500"/>
          <p14:tracePt t="45271" x="6604000" y="4000500"/>
          <p14:tracePt t="45279" x="6589713" y="4000500"/>
          <p14:tracePt t="45293" x="6575425" y="4014788"/>
          <p14:tracePt t="45310" x="6561138" y="4029075"/>
          <p14:tracePt t="45326" x="6532563" y="4029075"/>
          <p14:tracePt t="45343" x="6503988" y="4029075"/>
          <p14:tracePt t="45360" x="6475413" y="4029075"/>
          <p14:tracePt t="45376" x="6461125" y="4029075"/>
          <p14:tracePt t="45407" x="6446838" y="4029075"/>
          <p14:tracePt t="45415" x="6446838" y="4014788"/>
          <p14:tracePt t="45431" x="6432550" y="4014788"/>
          <p14:tracePt t="45443" x="6432550" y="4000500"/>
          <p14:tracePt t="45459" x="6432550" y="3971925"/>
          <p14:tracePt t="45476" x="6432550" y="3929063"/>
          <p14:tracePt t="45493" x="6432550" y="3900488"/>
          <p14:tracePt t="45509" x="6432550" y="3857625"/>
          <p14:tracePt t="45526" x="6446838" y="3829050"/>
          <p14:tracePt t="45543" x="6446838" y="3800475"/>
          <p14:tracePt t="45560" x="6446838" y="3786188"/>
          <p14:tracePt t="45576" x="6446838" y="3743325"/>
          <p14:tracePt t="45593" x="6446838" y="3714750"/>
          <p14:tracePt t="45609" x="6446838" y="3700463"/>
          <p14:tracePt t="45626" x="6446838" y="3671888"/>
          <p14:tracePt t="45643" x="6446838" y="3657600"/>
          <p14:tracePt t="45663" x="6446838" y="3643313"/>
          <p14:tracePt t="45695" x="6432550" y="3643313"/>
          <p14:tracePt t="45703" x="6432550" y="3629025"/>
          <p14:tracePt t="45719" x="6432550" y="3614738"/>
          <p14:tracePt t="45735" x="6418263" y="3614738"/>
          <p14:tracePt t="45751" x="6418263" y="3600450"/>
          <p14:tracePt t="45783" x="6403975" y="3600450"/>
          <p14:tracePt t="45799" x="6403975" y="3586163"/>
          <p14:tracePt t="46023" x="6389688" y="3586163"/>
          <p14:tracePt t="46039" x="6375400" y="3586163"/>
          <p14:tracePt t="46047" x="6375400" y="3571875"/>
          <p14:tracePt t="46055" x="6361113" y="3557588"/>
          <p14:tracePt t="46071" x="6332538" y="3543300"/>
          <p14:tracePt t="46079" x="6318250" y="3529013"/>
          <p14:tracePt t="46093" x="6303963" y="3500438"/>
          <p14:tracePt t="46109" x="6246813" y="3457575"/>
          <p14:tracePt t="46126" x="6175375" y="3357563"/>
          <p14:tracePt t="46143" x="6103938" y="3271838"/>
          <p14:tracePt t="46144" x="6073775" y="3243263"/>
          <p14:tracePt t="46160" x="6016625" y="3186113"/>
          <p14:tracePt t="46176" x="5988050" y="3128963"/>
          <p14:tracePt t="46193" x="5945188" y="3100388"/>
          <p14:tracePt t="46210" x="5930900" y="3071813"/>
          <p14:tracePt t="46226" x="5916613" y="3057525"/>
          <p14:tracePt t="46243" x="5902325" y="3043238"/>
          <p14:tracePt t="46260" x="5902325" y="3028950"/>
          <p14:tracePt t="46276" x="5888038" y="3014663"/>
          <p14:tracePt t="46293" x="5873750" y="3000375"/>
          <p14:tracePt t="46309" x="5859463" y="2971800"/>
          <p14:tracePt t="46326" x="5845175" y="2957513"/>
          <p14:tracePt t="46343" x="5816600" y="2914650"/>
          <p14:tracePt t="46360" x="5802313" y="2886075"/>
          <p14:tracePt t="46376" x="5788025" y="2871788"/>
          <p14:tracePt t="46399" x="5788025" y="2857500"/>
          <p14:tracePt t="46936" x="5788025" y="2871788"/>
          <p14:tracePt t="47231" x="5788025" y="2886075"/>
          <p14:tracePt t="47583" x="5802313" y="2900363"/>
          <p14:tracePt t="47927" x="5802313" y="2914650"/>
          <p14:tracePt t="47959" x="5802313" y="2928938"/>
          <p14:tracePt t="47967" x="5816600" y="2928938"/>
          <p14:tracePt t="47976" x="5816600" y="2943225"/>
          <p14:tracePt t="47993" x="5816600" y="2971800"/>
          <p14:tracePt t="48009" x="5816600" y="3014663"/>
          <p14:tracePt t="48026" x="5830888" y="3071813"/>
          <p14:tracePt t="48043" x="5845175" y="3114675"/>
          <p14:tracePt t="48059" x="5873750" y="3186113"/>
          <p14:tracePt t="48076" x="5916613" y="3271838"/>
          <p14:tracePt t="48093" x="6002338" y="3414713"/>
          <p14:tracePt t="48109" x="6088063" y="3571875"/>
          <p14:tracePt t="48126" x="6132513" y="3743325"/>
          <p14:tracePt t="48143" x="6161088" y="3886200"/>
          <p14:tracePt t="48143" x="6161088" y="3929063"/>
          <p14:tracePt t="48159" x="6161088" y="4014788"/>
          <p14:tracePt t="48176" x="6161088" y="4071938"/>
          <p14:tracePt t="48193" x="6161088" y="4129088"/>
          <p14:tracePt t="48209" x="6161088" y="4157663"/>
          <p14:tracePt t="48226" x="6161088" y="4171950"/>
          <p14:tracePt t="48423" x="6161088" y="4157663"/>
          <p14:tracePt t="48431" x="6146800" y="4143375"/>
          <p14:tracePt t="48439" x="6132513" y="4129088"/>
          <p14:tracePt t="48447" x="6103938" y="4114800"/>
          <p14:tracePt t="48459" x="6088063" y="4100513"/>
          <p14:tracePt t="48476" x="6030913" y="4071938"/>
          <p14:tracePt t="48493" x="5973763" y="4043363"/>
          <p14:tracePt t="48509" x="5916613" y="4014788"/>
          <p14:tracePt t="48526" x="5888038" y="4014788"/>
          <p14:tracePt t="48543" x="5859463" y="4014788"/>
          <p14:tracePt t="48543" x="5845175" y="4014788"/>
          <p14:tracePt t="48559" x="5816600" y="4014788"/>
          <p14:tracePt t="48663" x="5830888" y="4014788"/>
          <p14:tracePt t="48679" x="5845175" y="4029075"/>
          <p14:tracePt t="48687" x="5859463" y="4057650"/>
          <p14:tracePt t="48695" x="5859463" y="4086225"/>
          <p14:tracePt t="48709" x="5888038" y="4129088"/>
          <p14:tracePt t="48726" x="5916613" y="4171950"/>
          <p14:tracePt t="48743" x="5973763" y="4257675"/>
          <p14:tracePt t="48759" x="5988050" y="4300538"/>
          <p14:tracePt t="48776" x="6002338" y="4329113"/>
          <p14:tracePt t="48793" x="6016625" y="4343400"/>
          <p14:tracePt t="48809" x="6016625" y="4357688"/>
          <p14:tracePt t="48855" x="6030913" y="4357688"/>
          <p14:tracePt t="48879" x="6045200" y="4357688"/>
          <p14:tracePt t="48887" x="6059488" y="4357688"/>
          <p14:tracePt t="48903" x="6073775" y="4357688"/>
          <p14:tracePt t="48911" x="6103938" y="4343400"/>
          <p14:tracePt t="48926" x="6146800" y="4329113"/>
          <p14:tracePt t="48943" x="6289675" y="4257675"/>
          <p14:tracePt t="48959" x="6332538" y="4214813"/>
          <p14:tracePt t="48976" x="6375400" y="4186238"/>
          <p14:tracePt t="48993" x="6389688" y="4186238"/>
          <p14:tracePt t="49009" x="6403975" y="4186238"/>
          <p14:tracePt t="49159" x="6403975" y="4171950"/>
          <p14:tracePt t="49175" x="6403975" y="4157663"/>
          <p14:tracePt t="49183" x="6403975" y="4143375"/>
          <p14:tracePt t="49193" x="6403975" y="4114800"/>
          <p14:tracePt t="49209" x="6389688" y="4029075"/>
          <p14:tracePt t="49226" x="6375400" y="3914775"/>
          <p14:tracePt t="49243" x="6361113" y="3829050"/>
          <p14:tracePt t="49259" x="6346825" y="3786188"/>
          <p14:tracePt t="49279" x="6346825" y="3771900"/>
          <p14:tracePt t="49335" x="6346825" y="3757613"/>
          <p14:tracePt t="49359" x="6361113" y="3757613"/>
          <p14:tracePt t="49959" x="6375400" y="3757613"/>
          <p14:tracePt t="50271" x="6375400" y="3743325"/>
          <p14:tracePt t="50343" x="6375400" y="3729038"/>
          <p14:tracePt t="50351" x="6389688" y="3729038"/>
          <p14:tracePt t="50359" x="6389688" y="3714750"/>
          <p14:tracePt t="50376" x="6403975" y="3700463"/>
          <p14:tracePt t="50393" x="6418263" y="3700463"/>
          <p14:tracePt t="50410" x="6418263" y="3686175"/>
          <p14:tracePt t="50426" x="6432550" y="3686175"/>
          <p14:tracePt t="50443" x="6446838" y="3657600"/>
          <p14:tracePt t="50459" x="6461125" y="3643313"/>
          <p14:tracePt t="50476" x="6489700" y="3586163"/>
          <p14:tracePt t="50492" x="6532563" y="3457575"/>
          <p14:tracePt t="50509" x="6546850" y="3314700"/>
          <p14:tracePt t="50526" x="6561138" y="3228975"/>
          <p14:tracePt t="50543" x="6561138" y="3171825"/>
          <p14:tracePt t="50543" x="6561138" y="3143250"/>
          <p14:tracePt t="50560" x="6561138" y="3128963"/>
          <p14:tracePt t="50655" x="6561138" y="3157538"/>
          <p14:tracePt t="50663" x="6561138" y="3171825"/>
          <p14:tracePt t="50671" x="6561138" y="3186113"/>
          <p14:tracePt t="50679" x="6561138" y="3214688"/>
          <p14:tracePt t="50693" x="6561138" y="3243263"/>
          <p14:tracePt t="50709" x="6561138" y="3314700"/>
          <p14:tracePt t="50726" x="6561138" y="3386138"/>
          <p14:tracePt t="50743" x="6604000" y="3486150"/>
          <p14:tracePt t="50759" x="6646863" y="3529013"/>
          <p14:tracePt t="50776" x="6704013" y="3557588"/>
          <p14:tracePt t="50793" x="6789738" y="3571875"/>
          <p14:tracePt t="50809" x="6932613" y="3543300"/>
          <p14:tracePt t="50827" x="7132638" y="3414713"/>
          <p14:tracePt t="50843" x="7346950" y="3157538"/>
          <p14:tracePt t="50859" x="7532688" y="2886075"/>
          <p14:tracePt t="50876" x="7675563" y="2657475"/>
          <p14:tracePt t="50893" x="7732713" y="2543175"/>
          <p14:tracePt t="50909" x="7761288" y="2528888"/>
          <p14:tracePt t="50926" x="7775575" y="2528888"/>
          <p14:tracePt t="50943" x="7718425" y="2757488"/>
          <p14:tracePt t="50959" x="7646988" y="3014663"/>
          <p14:tracePt t="50976" x="7532688" y="3271838"/>
          <p14:tracePt t="50993" x="7461250" y="3486150"/>
          <p14:tracePt t="51009" x="7404100" y="3657600"/>
          <p14:tracePt t="51026" x="7389813" y="3729038"/>
          <p14:tracePt t="51043" x="7375525" y="3743325"/>
          <p14:tracePt t="51088" x="7375525" y="3714750"/>
          <p14:tracePt t="51095" x="7404100" y="3671888"/>
          <p14:tracePt t="51103" x="7461250" y="3571875"/>
          <p14:tracePt t="51111" x="7518400" y="3457575"/>
          <p14:tracePt t="51126" x="7604125" y="3314700"/>
          <p14:tracePt t="51143" x="7818438" y="2900363"/>
          <p14:tracePt t="51159" x="7918450" y="2657475"/>
          <p14:tracePt t="51176" x="7975600" y="2514600"/>
          <p14:tracePt t="51193" x="7989888" y="2486025"/>
          <p14:tracePt t="51247" x="7989888" y="2500313"/>
          <p14:tracePt t="51255" x="7975600" y="2514600"/>
          <p14:tracePt t="51263" x="7961313" y="2528888"/>
          <p14:tracePt t="51276" x="7961313" y="2557463"/>
          <p14:tracePt t="51293" x="7932738" y="2586038"/>
          <p14:tracePt t="51309" x="7904163" y="2628900"/>
          <p14:tracePt t="51326" x="7889875" y="2657475"/>
          <p14:tracePt t="51343" x="7875588" y="2671763"/>
          <p14:tracePt t="51543" x="7861300" y="2671763"/>
          <p14:tracePt t="53023" x="7861300" y="2686050"/>
          <p14:tracePt t="53039" x="7904163" y="2700338"/>
          <p14:tracePt t="53047" x="8004175" y="2700338"/>
          <p14:tracePt t="53059" x="8218488" y="2743200"/>
          <p14:tracePt t="53076" x="8818563" y="2771775"/>
          <p14:tracePt t="53093" x="9061450" y="2786063"/>
          <p14:tracePt t="53109" x="9075738" y="2786063"/>
          <p14:tracePt t="53127" x="9075738" y="2800350"/>
          <p14:tracePt t="53143" x="9075738" y="2828925"/>
          <p14:tracePt t="53159" x="9047163" y="3043238"/>
          <p14:tracePt t="53176" x="8875713" y="3400425"/>
          <p14:tracePt t="53192" x="8732838" y="3614738"/>
          <p14:tracePt t="53209" x="8604250" y="3800475"/>
          <p14:tracePt t="53226" x="8447088" y="4014788"/>
          <p14:tracePt t="53243" x="8332788" y="4157663"/>
          <p14:tracePt t="53259" x="8247063" y="4243388"/>
          <p14:tracePt t="53276" x="8204200" y="4271963"/>
          <p14:tracePt t="53292" x="8189913" y="4271963"/>
          <p14:tracePt t="53351" x="8175625" y="4271963"/>
          <p14:tracePt t="53367" x="8161338" y="4271963"/>
          <p14:tracePt t="53375" x="8147050" y="4271963"/>
          <p14:tracePt t="53391" x="8132763" y="4271963"/>
          <p14:tracePt t="53407" x="8118475" y="4271963"/>
          <p14:tracePt t="53415" x="8104188" y="4271963"/>
          <p14:tracePt t="53426" x="8089900" y="4271963"/>
          <p14:tracePt t="53443" x="8018463" y="4257675"/>
          <p14:tracePt t="53459" x="7932738" y="4171950"/>
          <p14:tracePt t="53476" x="7861300" y="4100513"/>
          <p14:tracePt t="53492" x="7818438" y="4071938"/>
          <p14:tracePt t="53509" x="7775575" y="4029075"/>
          <p14:tracePt t="53526" x="7732713" y="4000500"/>
          <p14:tracePt t="53543" x="7704138" y="3971925"/>
          <p14:tracePt t="53559" x="7689850" y="3971925"/>
          <p14:tracePt t="53663" x="7689850" y="3957638"/>
          <p14:tracePt t="53679" x="7675563" y="3957638"/>
          <p14:tracePt t="53687" x="7675563" y="3943350"/>
          <p14:tracePt t="53695" x="7675563" y="3914775"/>
          <p14:tracePt t="53709" x="7661275" y="3900488"/>
          <p14:tracePt t="53726" x="7646988" y="3814763"/>
          <p14:tracePt t="53742" x="7632700" y="3743325"/>
          <p14:tracePt t="53743" x="7632700" y="3714750"/>
          <p14:tracePt t="53759" x="7618413" y="3686175"/>
          <p14:tracePt t="53887" x="7618413" y="3700463"/>
          <p14:tracePt t="53895" x="7618413" y="3714750"/>
          <p14:tracePt t="53911" x="7618413" y="3729038"/>
          <p14:tracePt t="53967" x="7618413" y="3743325"/>
          <p14:tracePt t="54103" x="7618413" y="3757613"/>
          <p14:tracePt t="54111" x="7618413" y="3771900"/>
          <p14:tracePt t="54135" x="7618413" y="3786188"/>
          <p14:tracePt t="54151" x="7618413" y="3800475"/>
          <p14:tracePt t="54167" x="7618413" y="3814763"/>
          <p14:tracePt t="54175" x="7618413" y="3829050"/>
          <p14:tracePt t="54191" x="7618413" y="3843338"/>
          <p14:tracePt t="54207" x="7618413" y="3857625"/>
          <p14:tracePt t="54223" x="7618413" y="3871913"/>
          <p14:tracePt t="54231" x="7618413" y="3886200"/>
          <p14:tracePt t="54247" x="7604125" y="3886200"/>
          <p14:tracePt t="54259" x="7604125" y="3900488"/>
          <p14:tracePt t="54567" x="7604125" y="3914775"/>
          <p14:tracePt t="54591" x="7604125" y="3929063"/>
          <p14:tracePt t="54607" x="7604125" y="3943350"/>
          <p14:tracePt t="54623" x="7604125" y="3957638"/>
          <p14:tracePt t="54631" x="7618413" y="3957638"/>
          <p14:tracePt t="54642" x="7618413" y="3971925"/>
          <p14:tracePt t="54659" x="7618413" y="4000500"/>
          <p14:tracePt t="54676" x="7618413" y="4057650"/>
          <p14:tracePt t="54692" x="7618413" y="4086225"/>
          <p14:tracePt t="54709" x="7618413" y="4129088"/>
          <p14:tracePt t="54726" x="7618413" y="4143375"/>
          <p14:tracePt t="54742" x="7618413" y="4157663"/>
          <p14:tracePt t="54759" x="7632700" y="4157663"/>
          <p14:tracePt t="54776" x="7646988" y="4171950"/>
          <p14:tracePt t="54792" x="7704138" y="4214813"/>
          <p14:tracePt t="54809" x="7761288" y="4257675"/>
          <p14:tracePt t="54826" x="7832725" y="4286250"/>
          <p14:tracePt t="54843" x="7932738" y="4329113"/>
          <p14:tracePt t="54859" x="8032750" y="4329113"/>
          <p14:tracePt t="54876" x="8132763" y="4329113"/>
          <p14:tracePt t="54892" x="8175625" y="4300538"/>
          <p14:tracePt t="54909" x="8189913" y="4286250"/>
          <p14:tracePt t="54926" x="8189913" y="4257675"/>
          <p14:tracePt t="54942" x="8204200" y="4229100"/>
          <p14:tracePt t="55343" x="8204200" y="4214813"/>
          <p14:tracePt t="55359" x="8204200" y="4200525"/>
          <p14:tracePt t="55415" x="8189913" y="4200525"/>
          <p14:tracePt t="55431" x="8189913" y="4186238"/>
          <p14:tracePt t="55455" x="8175625" y="4186238"/>
          <p14:tracePt t="55463" x="8175625" y="4171950"/>
          <p14:tracePt t="55471" x="8161338" y="4171950"/>
          <p14:tracePt t="55511" x="8147050" y="4171950"/>
          <p14:tracePt t="55519" x="8147050" y="4157663"/>
          <p14:tracePt t="55615" x="8147050" y="4171950"/>
          <p14:tracePt t="55631" x="8147050" y="4200525"/>
          <p14:tracePt t="55639" x="8147050" y="4229100"/>
          <p14:tracePt t="55647" x="8132763" y="4271963"/>
          <p14:tracePt t="55660" x="8118475" y="4314825"/>
          <p14:tracePt t="55676" x="8089900" y="4414838"/>
          <p14:tracePt t="55692" x="8061325" y="4486275"/>
          <p14:tracePt t="55709" x="8032750" y="4572000"/>
          <p14:tracePt t="55726" x="7989888" y="4643438"/>
          <p14:tracePt t="55742" x="7975600" y="4714875"/>
          <p14:tracePt t="55759" x="7961313" y="4743450"/>
          <p14:tracePt t="55776" x="7947025" y="4757738"/>
          <p14:tracePt t="55792" x="7947025" y="4772025"/>
          <p14:tracePt t="55943" x="7947025" y="4786313"/>
          <p14:tracePt t="56167" x="7947025" y="4800600"/>
          <p14:tracePt t="56495" x="7932738" y="4800600"/>
          <p14:tracePt t="56511" x="7932738" y="4786313"/>
          <p14:tracePt t="56519" x="7918450" y="4786313"/>
          <p14:tracePt t="56526" x="7918450" y="4772025"/>
          <p14:tracePt t="56542" x="7904163" y="4729163"/>
          <p14:tracePt t="56559" x="7875588" y="4643438"/>
          <p14:tracePt t="56576" x="7847013" y="4572000"/>
          <p14:tracePt t="56593" x="7804150" y="4486275"/>
          <p14:tracePt t="56609" x="7775575" y="4400550"/>
          <p14:tracePt t="56626" x="7747000" y="4343400"/>
          <p14:tracePt t="56642" x="7718425" y="4271963"/>
          <p14:tracePt t="56659" x="7646988" y="4200525"/>
          <p14:tracePt t="56676" x="7546975" y="4086225"/>
          <p14:tracePt t="56692" x="7461250" y="4014788"/>
          <p14:tracePt t="56709" x="7389813" y="3971925"/>
          <p14:tracePt t="56726" x="7346950" y="3943350"/>
          <p14:tracePt t="56743" x="7304088" y="3900488"/>
          <p14:tracePt t="56759" x="7261225" y="3871913"/>
          <p14:tracePt t="56776" x="7232650" y="3857625"/>
          <p14:tracePt t="56792" x="7161213" y="3814763"/>
          <p14:tracePt t="56809" x="7118350" y="3800475"/>
          <p14:tracePt t="56826" x="7075488" y="3786188"/>
          <p14:tracePt t="56843" x="7046913" y="3771900"/>
          <p14:tracePt t="56859" x="7018338" y="3757613"/>
          <p14:tracePt t="56876" x="7004050" y="3757613"/>
          <p14:tracePt t="56991" x="7004050" y="3743325"/>
          <p14:tracePt t="56999" x="7018338" y="3743325"/>
          <p14:tracePt t="57014" x="7046913" y="3743325"/>
          <p14:tracePt t="57026" x="7061200" y="3729038"/>
          <p14:tracePt t="57042" x="7104063" y="3729038"/>
          <p14:tracePt t="57059" x="7161213" y="3700463"/>
          <p14:tracePt t="57076" x="7246938" y="3686175"/>
          <p14:tracePt t="57092" x="7304088" y="3686175"/>
          <p14:tracePt t="57109" x="7332663" y="3686175"/>
          <p14:tracePt t="57143" x="7346950" y="3686175"/>
          <p14:tracePt t="57175" x="7361238" y="3686175"/>
          <p14:tracePt t="57199" x="7375525" y="3686175"/>
          <p14:tracePt t="57223" x="7389813" y="3686175"/>
          <p14:tracePt t="57247" x="7389813" y="3700463"/>
          <p14:tracePt t="57255" x="7404100" y="3700463"/>
          <p14:tracePt t="57279" x="7404100" y="3714750"/>
          <p14:tracePt t="57287" x="7418388" y="3714750"/>
          <p14:tracePt t="57303" x="7418388" y="3729038"/>
          <p14:tracePt t="57310" x="7432675" y="3729038"/>
          <p14:tracePt t="57326" x="7446963" y="3729038"/>
          <p14:tracePt t="57342" x="7461250" y="3743325"/>
          <p14:tracePt t="57359" x="7489825" y="3757613"/>
          <p14:tracePt t="57376" x="7518400" y="3757613"/>
          <p14:tracePt t="57392" x="7561263" y="3771900"/>
          <p14:tracePt t="57409" x="7618413" y="3771900"/>
          <p14:tracePt t="57426" x="7689850" y="3771900"/>
          <p14:tracePt t="57442" x="7818438" y="3771900"/>
          <p14:tracePt t="57459" x="7975600" y="3771900"/>
          <p14:tracePt t="57476" x="8132763" y="3771900"/>
          <p14:tracePt t="57492" x="8275638" y="3771900"/>
          <p14:tracePt t="57509" x="8375650" y="3771900"/>
          <p14:tracePt t="57526" x="8432800" y="3771900"/>
          <p14:tracePt t="57542" x="8489950" y="3771900"/>
          <p14:tracePt t="57559" x="8504238" y="3771900"/>
          <p14:tracePt t="57999" x="8504238" y="3757613"/>
          <p14:tracePt t="58063" x="8504238" y="3743325"/>
          <p14:tracePt t="58071" x="8489950" y="3743325"/>
          <p14:tracePt t="58102" x="8489950" y="3729038"/>
          <p14:tracePt t="58119" x="8489950" y="3714750"/>
          <p14:tracePt t="58127" x="8475663" y="3700463"/>
          <p14:tracePt t="58143" x="8475663" y="3686175"/>
          <p14:tracePt t="58150" x="8475663" y="3671888"/>
          <p14:tracePt t="58159" x="8461375" y="3657600"/>
          <p14:tracePt t="58175" x="8447088" y="3614738"/>
          <p14:tracePt t="58192" x="8447088" y="3571875"/>
          <p14:tracePt t="58209" x="8418513" y="3529013"/>
          <p14:tracePt t="58226" x="8404225" y="3500438"/>
          <p14:tracePt t="58242" x="8404225" y="3486150"/>
          <p14:tracePt t="58259" x="8389938" y="3486150"/>
          <p14:tracePt t="58342" x="8375650" y="3486150"/>
          <p14:tracePt t="58383" x="8375650" y="3500438"/>
          <p14:tracePt t="58630" x="8361363" y="3514725"/>
          <p14:tracePt t="58647" x="8361363" y="3529013"/>
          <p14:tracePt t="58654" x="8347075" y="3529013"/>
          <p14:tracePt t="58662" x="8347075" y="3543300"/>
          <p14:tracePt t="58847" x="8347075" y="3557588"/>
          <p14:tracePt t="58854" x="8347075" y="3571875"/>
          <p14:tracePt t="58871" x="8347075" y="3586163"/>
          <p14:tracePt t="58878" x="8332788" y="3600450"/>
          <p14:tracePt t="58892" x="8332788" y="3614738"/>
          <p14:tracePt t="58909" x="8318500" y="3643313"/>
          <p14:tracePt t="58925" x="8318500" y="3671888"/>
          <p14:tracePt t="58942" x="8318500" y="3700463"/>
          <p14:tracePt t="58959" x="8318500" y="3714750"/>
          <p14:tracePt t="58975" x="8318500" y="3729038"/>
          <p14:tracePt t="58992" x="8318500" y="3743325"/>
          <p14:tracePt t="59159" x="8318500" y="3757613"/>
          <p14:tracePt t="59438" x="8318500" y="3771900"/>
          <p14:tracePt t="59487" x="8318500" y="3786188"/>
          <p14:tracePt t="59502" x="8318500" y="3800475"/>
          <p14:tracePt t="59510" x="8318500" y="3829050"/>
          <p14:tracePt t="59518" x="8318500" y="3857625"/>
          <p14:tracePt t="59526" x="8304213" y="3871913"/>
          <p14:tracePt t="59542" x="8289925" y="3914775"/>
          <p14:tracePt t="59559" x="8289925" y="3943350"/>
          <p14:tracePt t="59678" x="8289925" y="3929063"/>
          <p14:tracePt t="59702" x="8289925" y="3914775"/>
          <p14:tracePt t="59742" x="8289925" y="3900488"/>
          <p14:tracePt t="59751" x="8275638" y="3900488"/>
          <p14:tracePt t="60910" x="8275638" y="3914775"/>
          <p14:tracePt t="60934" x="8275638" y="3929063"/>
          <p14:tracePt t="60950" x="8275638" y="3943350"/>
          <p14:tracePt t="60982" x="8275638" y="3957638"/>
          <p14:tracePt t="62503" x="8261350" y="3957638"/>
          <p14:tracePt t="62518" x="8232775" y="3957638"/>
          <p14:tracePt t="62526" x="8204200" y="3957638"/>
          <p14:tracePt t="62534" x="8147050" y="3957638"/>
          <p14:tracePt t="62542" x="8061325" y="3943350"/>
          <p14:tracePt t="62559" x="7847013" y="3900488"/>
          <p14:tracePt t="62575" x="7646988" y="3871913"/>
          <p14:tracePt t="62592" x="7461250" y="3843338"/>
          <p14:tracePt t="62609" x="7289800" y="3843338"/>
          <p14:tracePt t="62625" x="7132638" y="3829050"/>
          <p14:tracePt t="62642" x="7018338" y="3829050"/>
          <p14:tracePt t="62659" x="6932613" y="3814763"/>
          <p14:tracePt t="62675" x="6889750" y="3814763"/>
          <p14:tracePt t="62692" x="6861175" y="3800475"/>
          <p14:tracePt t="62709" x="6846888" y="3786188"/>
          <p14:tracePt t="62725" x="6832600" y="3786188"/>
          <p14:tracePt t="62974" x="6846888" y="3786188"/>
          <p14:tracePt t="62982" x="6861175" y="3786188"/>
          <p14:tracePt t="62998" x="6875463" y="3786188"/>
          <p14:tracePt t="63214" x="6889750" y="3786188"/>
          <p14:tracePt t="63239" x="6904038" y="3786188"/>
          <p14:tracePt t="63246" x="6904038" y="3771900"/>
          <p14:tracePt t="63278" x="6918325" y="3771900"/>
          <p14:tracePt t="63326" x="6932613" y="3771900"/>
          <p14:tracePt t="63342" x="6946900" y="3771900"/>
          <p14:tracePt t="63366" x="6946900" y="3800475"/>
          <p14:tracePt t="63374" x="6961188" y="3800475"/>
          <p14:tracePt t="63382" x="6975475" y="3814763"/>
          <p14:tracePt t="63392" x="6975475" y="3857625"/>
          <p14:tracePt t="63408" x="7004050" y="3929063"/>
          <p14:tracePt t="63425" x="7018338" y="4014788"/>
          <p14:tracePt t="63442" x="7032625" y="4100513"/>
          <p14:tracePt t="63459" x="7046913" y="4157663"/>
          <p14:tracePt t="63475" x="7061200" y="4186238"/>
          <p14:tracePt t="63590" x="7075488" y="4200525"/>
          <p14:tracePt t="63614" x="7089775" y="4200525"/>
          <p14:tracePt t="63630" x="7104063" y="4214813"/>
          <p14:tracePt t="63639" x="7118350" y="4214813"/>
          <p14:tracePt t="63655" x="7132638" y="4214813"/>
          <p14:tracePt t="63662" x="7132638" y="4229100"/>
          <p14:tracePt t="63675" x="7146925" y="4229100"/>
          <p14:tracePt t="63692" x="7175500" y="4229100"/>
          <p14:tracePt t="63709" x="7189788" y="4229100"/>
          <p14:tracePt t="63725" x="7232650" y="4229100"/>
          <p14:tracePt t="63742" x="7304088" y="4229100"/>
          <p14:tracePt t="63759" x="7389813" y="4229100"/>
          <p14:tracePt t="63775" x="7446963" y="4229100"/>
          <p14:tracePt t="63793" x="7504113" y="4229100"/>
          <p14:tracePt t="63809" x="7561263" y="4229100"/>
          <p14:tracePt t="63825" x="7646988" y="4229100"/>
          <p14:tracePt t="63842" x="7704138" y="4229100"/>
          <p14:tracePt t="63859" x="7761288" y="4229100"/>
          <p14:tracePt t="63875" x="7832725" y="4229100"/>
          <p14:tracePt t="63892" x="7904163" y="4229100"/>
          <p14:tracePt t="63909" x="7989888" y="4214813"/>
          <p14:tracePt t="63925" x="8061325" y="4200525"/>
          <p14:tracePt t="63942" x="8161338" y="4129088"/>
          <p14:tracePt t="63959" x="8204200" y="4086225"/>
          <p14:tracePt t="63976" x="8247063" y="4029075"/>
          <p14:tracePt t="63992" x="8275638" y="3971925"/>
          <p14:tracePt t="64008" x="8304213" y="3914775"/>
          <p14:tracePt t="64025" x="8304213" y="3871913"/>
          <p14:tracePt t="64042" x="8304213" y="3857625"/>
          <p14:tracePt t="64059" x="8304213" y="3829050"/>
          <p14:tracePt t="65087" x="8304213" y="3843338"/>
          <p14:tracePt t="65094" x="8275638" y="3843338"/>
          <p14:tracePt t="65102" x="8261350" y="3871913"/>
          <p14:tracePt t="65110" x="8232775" y="3914775"/>
          <p14:tracePt t="65125" x="8189913" y="3943350"/>
          <p14:tracePt t="65142" x="8061325" y="4100513"/>
          <p14:tracePt t="65159" x="7975600" y="4200525"/>
          <p14:tracePt t="65175" x="7918450" y="4300538"/>
          <p14:tracePt t="65192" x="7875588" y="4371975"/>
          <p14:tracePt t="65209" x="7847013" y="4457700"/>
          <p14:tracePt t="65225" x="7818438" y="4514850"/>
          <p14:tracePt t="65242" x="7804150" y="4557713"/>
          <p14:tracePt t="65259" x="7775575" y="4586288"/>
          <p14:tracePt t="65275" x="7775575" y="4614863"/>
          <p14:tracePt t="65486" x="7761288" y="4614863"/>
          <p14:tracePt t="65510" x="7747000" y="4614863"/>
          <p14:tracePt t="65534" x="7747000" y="4600575"/>
          <p14:tracePt t="65542" x="7732713" y="4600575"/>
          <p14:tracePt t="65550" x="7718425" y="4586288"/>
          <p14:tracePt t="65566" x="7704138" y="4557713"/>
          <p14:tracePt t="65582" x="7689850" y="4543425"/>
          <p14:tracePt t="65592" x="7675563" y="4543425"/>
          <p14:tracePt t="65609" x="7661275" y="4500563"/>
          <p14:tracePt t="65626" x="7632700" y="4471988"/>
          <p14:tracePt t="65642" x="7618413" y="4443413"/>
          <p14:tracePt t="65659" x="7604125" y="4429125"/>
          <p14:tracePt t="65675" x="7589838" y="4400550"/>
          <p14:tracePt t="65692" x="7575550" y="4386263"/>
          <p14:tracePt t="65709" x="7575550" y="4357688"/>
          <p14:tracePt t="65725" x="7561263" y="4343400"/>
          <p14:tracePt t="65742" x="7546975" y="4314825"/>
          <p14:tracePt t="65759" x="7546975" y="4300538"/>
          <p14:tracePt t="65775" x="7532688" y="4271963"/>
          <p14:tracePt t="65942" x="7532688" y="4286250"/>
          <p14:tracePt t="65966" x="7532688" y="4300538"/>
          <p14:tracePt t="65974" x="7546975" y="4300538"/>
          <p14:tracePt t="65990" x="7546975" y="4314825"/>
          <p14:tracePt t="65998" x="7561263" y="4329113"/>
          <p14:tracePt t="66014" x="7561263" y="4343400"/>
          <p14:tracePt t="66030" x="7575550" y="4343400"/>
          <p14:tracePt t="66042" x="7575550" y="4357688"/>
          <p14:tracePt t="66058" x="7575550" y="4371975"/>
          <p14:tracePt t="66075" x="7575550" y="4386263"/>
          <p14:tracePt t="66092" x="7589838" y="4414838"/>
          <p14:tracePt t="66109" x="7604125" y="4443413"/>
          <p14:tracePt t="66125" x="7618413" y="4457700"/>
          <p14:tracePt t="66142" x="7618413" y="4500563"/>
          <p14:tracePt t="66158" x="7632700" y="4543425"/>
          <p14:tracePt t="66175" x="7632700" y="4557713"/>
          <p14:tracePt t="66192" x="7646988" y="4600575"/>
          <p14:tracePt t="66208" x="7646988" y="4629150"/>
          <p14:tracePt t="66225" x="7646988" y="4643438"/>
          <p14:tracePt t="66242" x="7646988" y="4657725"/>
          <p14:tracePt t="66258" x="7661275" y="4672013"/>
          <p14:tracePt t="66275" x="7661275" y="4686300"/>
          <p14:tracePt t="66292" x="7661275" y="4700588"/>
          <p14:tracePt t="66308" x="7661275" y="4729163"/>
          <p14:tracePt t="66325" x="7661275" y="4743450"/>
          <p14:tracePt t="66342" x="7661275" y="4757738"/>
          <p14:tracePt t="66358" x="7675563" y="4786313"/>
          <p14:tracePt t="66862" x="7689850" y="4786313"/>
          <p14:tracePt t="66871" x="7704138" y="4786313"/>
          <p14:tracePt t="66878" x="7704138" y="4800600"/>
          <p14:tracePt t="66892" x="7718425" y="4800600"/>
          <p14:tracePt t="66909" x="7732713" y="4800600"/>
          <p14:tracePt t="84957" x="7732713" y="4772025"/>
          <p14:tracePt t="84965" x="7732713" y="4714875"/>
          <p14:tracePt t="84974" x="7704138" y="4614863"/>
          <p14:tracePt t="84991" x="7575550" y="4329113"/>
          <p14:tracePt t="85008" x="7361238" y="4057650"/>
          <p14:tracePt t="85024" x="7146925" y="3814763"/>
          <p14:tracePt t="85041" x="6932613" y="3600450"/>
          <p14:tracePt t="85058" x="6761163" y="3457575"/>
          <p14:tracePt t="85074" x="6618288" y="3343275"/>
          <p14:tracePt t="85091" x="6561138" y="3300413"/>
          <p14:tracePt t="85107" x="6532563" y="3286125"/>
          <p14:tracePt t="85124" x="6518275" y="3286125"/>
          <p14:tracePt t="85213" x="6518275" y="3271838"/>
          <p14:tracePt t="85229" x="6532563" y="3257550"/>
          <p14:tracePt t="85237" x="6546850" y="3228975"/>
          <p14:tracePt t="85245" x="6561138" y="3171825"/>
          <p14:tracePt t="85258" x="6575425" y="3100388"/>
          <p14:tracePt t="85274" x="6604000" y="2971800"/>
          <p14:tracePt t="85291" x="6618288" y="2900363"/>
          <p14:tracePt t="85307" x="6618288" y="2871788"/>
          <p14:tracePt t="85333" x="6618288" y="2857500"/>
          <p14:tracePt t="85349" x="6604000" y="2857500"/>
          <p14:tracePt t="85358" x="6604000" y="2843213"/>
          <p14:tracePt t="85374" x="6575425" y="2828925"/>
          <p14:tracePt t="85391" x="6546850" y="2814638"/>
          <p14:tracePt t="85408" x="6518275" y="2814638"/>
          <p14:tracePt t="85813" x="6518275" y="2843213"/>
          <p14:tracePt t="85821" x="6518275" y="2857500"/>
          <p14:tracePt t="85829" x="6546850" y="2886075"/>
          <p14:tracePt t="85841" x="6561138" y="2928938"/>
          <p14:tracePt t="85858" x="6632575" y="3043238"/>
          <p14:tracePt t="85874" x="6675438" y="3143250"/>
          <p14:tracePt t="85891" x="6732588" y="3243263"/>
          <p14:tracePt t="85907" x="6789738" y="3300413"/>
          <p14:tracePt t="85924" x="6832600" y="3371850"/>
          <p14:tracePt t="85941" x="6889750" y="3471863"/>
          <p14:tracePt t="85957" x="6946900" y="3571875"/>
          <p14:tracePt t="85974" x="7018338" y="3686175"/>
          <p14:tracePt t="85991" x="7075488" y="3786188"/>
          <p14:tracePt t="86007" x="7132638" y="3886200"/>
          <p14:tracePt t="86024" x="7175500" y="3957638"/>
          <p14:tracePt t="86041" x="7232650" y="4000500"/>
          <p14:tracePt t="86057" x="7275513" y="4043363"/>
          <p14:tracePt t="86074" x="7318375" y="4086225"/>
          <p14:tracePt t="86091" x="7375525" y="4129088"/>
          <p14:tracePt t="86107" x="7404100" y="4186238"/>
          <p14:tracePt t="86124" x="7432675" y="4229100"/>
          <p14:tracePt t="86125" x="7432675" y="4243388"/>
          <p14:tracePt t="86141" x="7446963" y="4286250"/>
          <p14:tracePt t="86157" x="7461250" y="4357688"/>
          <p14:tracePt t="86174" x="7475538" y="4414838"/>
          <p14:tracePt t="86191" x="7475538" y="4457700"/>
          <p14:tracePt t="86207" x="7475538" y="4500563"/>
          <p14:tracePt t="86224" x="7475538" y="4529138"/>
          <p14:tracePt t="86241" x="7475538" y="4557713"/>
          <p14:tracePt t="86257" x="7475538" y="4572000"/>
          <p14:tracePt t="86293" x="7475538" y="4586288"/>
          <p14:tracePt t="86389" x="7475538" y="4600575"/>
          <p14:tracePt t="86397" x="7475538" y="4614863"/>
          <p14:tracePt t="86413" x="7475538" y="4629150"/>
          <p14:tracePt t="86429" x="7475538" y="4643438"/>
          <p14:tracePt t="86441" x="7461250" y="4643438"/>
          <p14:tracePt t="86458" x="7461250" y="4686300"/>
          <p14:tracePt t="86474" x="7461250" y="4714875"/>
          <p14:tracePt t="86491" x="7446963" y="4729163"/>
          <p14:tracePt t="86508" x="7446963" y="4743450"/>
          <p14:tracePt t="87573" x="7446963" y="4729163"/>
          <p14:tracePt t="87701" x="7432675" y="4729163"/>
          <p14:tracePt t="87717" x="7418388" y="4729163"/>
          <p14:tracePt t="87725" x="7404100" y="4714875"/>
          <p14:tracePt t="87733" x="7375525" y="4714875"/>
          <p14:tracePt t="87741" x="7346950" y="4714875"/>
          <p14:tracePt t="87757" x="7161213" y="4686300"/>
          <p14:tracePt t="87774" x="6718300" y="4557713"/>
          <p14:tracePt t="87791" x="5802313" y="4229100"/>
          <p14:tracePt t="87807" x="4587875" y="3800475"/>
          <p14:tracePt t="87824" x="3287713" y="3300413"/>
          <p14:tracePt t="87841" x="2116138" y="2871788"/>
          <p14:tracePt t="87858" x="1200150" y="2528888"/>
          <p14:tracePt t="87874" x="500063" y="2243138"/>
          <p14:tracePt t="88301" x="85725" y="2443163"/>
          <p14:tracePt t="88309" x="142875" y="2486025"/>
          <p14:tracePt t="88324" x="185738" y="2500313"/>
          <p14:tracePt t="88341" x="257175" y="2543175"/>
          <p14:tracePt t="88357" x="300038" y="2557463"/>
          <p14:tracePt t="88374" x="357188" y="2571750"/>
          <p14:tracePt t="88391" x="414338" y="2600325"/>
          <p14:tracePt t="88407" x="500063" y="2614613"/>
          <p14:tracePt t="88424" x="585788" y="2643188"/>
          <p14:tracePt t="88441" x="657225" y="2671763"/>
          <p14:tracePt t="88458" x="714375" y="2700338"/>
          <p14:tracePt t="88474" x="771525" y="2728913"/>
          <p14:tracePt t="88491" x="814388" y="2743200"/>
          <p14:tracePt t="88507" x="857250" y="2771775"/>
          <p14:tracePt t="88524" x="871538" y="2800350"/>
          <p14:tracePt t="88541" x="885825" y="2900363"/>
          <p14:tracePt t="88557" x="914400" y="2986088"/>
          <p14:tracePt t="88574" x="928688" y="3057525"/>
          <p14:tracePt t="88591" x="942975" y="3100388"/>
          <p14:tracePt t="88997" x="942975" y="3086100"/>
          <p14:tracePt t="89005" x="942975" y="3071813"/>
          <p14:tracePt t="89013" x="942975" y="3028950"/>
          <p14:tracePt t="89024" x="957263" y="2971800"/>
          <p14:tracePt t="89041" x="971550" y="2871788"/>
          <p14:tracePt t="89057" x="985838" y="2771775"/>
          <p14:tracePt t="89074" x="1000125" y="2671763"/>
          <p14:tracePt t="89091" x="1014413" y="2571750"/>
          <p14:tracePt t="89107" x="1028700" y="2486025"/>
          <p14:tracePt t="89124" x="1042988" y="2414588"/>
          <p14:tracePt t="89125" x="1042988" y="2400300"/>
          <p14:tracePt t="89141" x="1042988" y="2343150"/>
          <p14:tracePt t="89157" x="1057275" y="2328863"/>
          <p14:tracePt t="89174" x="1071563" y="2286000"/>
          <p14:tracePt t="89191" x="1100138" y="2257425"/>
          <p14:tracePt t="89207" x="1128713" y="2200275"/>
          <p14:tracePt t="89224" x="1171575" y="2171700"/>
          <p14:tracePt t="89241" x="1214438" y="2128838"/>
          <p14:tracePt t="89257" x="1257300" y="2100263"/>
          <p14:tracePt t="89274" x="1271588" y="2085975"/>
          <p14:tracePt t="89291" x="1300163" y="2085975"/>
          <p14:tracePt t="89307" x="1343025" y="2071688"/>
          <p14:tracePt t="89324" x="1385888" y="2071688"/>
          <p14:tracePt t="89341" x="1457325" y="2071688"/>
          <p14:tracePt t="89357" x="1543050" y="2071688"/>
          <p14:tracePt t="89374" x="1700213" y="2071688"/>
          <p14:tracePt t="89391" x="1971675" y="2071688"/>
          <p14:tracePt t="89407" x="2301875" y="2071688"/>
          <p14:tracePt t="89424" x="2616200" y="2071688"/>
          <p14:tracePt t="89441" x="2916238" y="2071688"/>
          <p14:tracePt t="89457" x="3173413" y="2071688"/>
          <p14:tracePt t="89474" x="3287713" y="2071688"/>
          <p14:tracePt t="89491" x="3344863" y="2071688"/>
          <p14:tracePt t="89507" x="3387725" y="2071688"/>
          <p14:tracePt t="89524" x="3402013" y="2071688"/>
          <p14:tracePt t="89541" x="3430588" y="2071688"/>
          <p14:tracePt t="89558" x="3459163" y="2085975"/>
          <p14:tracePt t="89574" x="3502025" y="2085975"/>
          <p14:tracePt t="89591" x="3559175" y="2114550"/>
          <p14:tracePt t="89607" x="3616325" y="2114550"/>
          <p14:tracePt t="89624" x="3687763" y="2114550"/>
          <p14:tracePt t="89641" x="3759200" y="2114550"/>
          <p14:tracePt t="89657" x="3830638" y="2114550"/>
          <p14:tracePt t="89674" x="3887788" y="2114550"/>
          <p14:tracePt t="89691" x="3916363" y="2114550"/>
          <p14:tracePt t="89707" x="3930650" y="2128838"/>
          <p14:tracePt t="89724" x="3930650" y="2143125"/>
          <p14:tracePt t="89742" x="3944938" y="2200275"/>
          <p14:tracePt t="89757" x="3930650" y="2328863"/>
          <p14:tracePt t="89774" x="3887788" y="2486025"/>
          <p14:tracePt t="89791" x="3816350" y="2714625"/>
          <p14:tracePt t="89807" x="3730625" y="2914650"/>
          <p14:tracePt t="89824" x="3644900" y="3100388"/>
          <p14:tracePt t="89841" x="3544888" y="3257550"/>
          <p14:tracePt t="89857" x="3473450" y="3343275"/>
          <p14:tracePt t="89874" x="3416300" y="3414713"/>
          <p14:tracePt t="89891" x="3387725" y="3471863"/>
          <p14:tracePt t="89907" x="3359150" y="3486150"/>
          <p14:tracePt t="89924" x="3359150" y="3500438"/>
          <p14:tracePt t="89925" x="3344863" y="3500438"/>
          <p14:tracePt t="89941" x="3330575" y="3500438"/>
          <p14:tracePt t="90205" x="3316288" y="3500438"/>
          <p14:tracePt t="90221" x="3287713" y="3500438"/>
          <p14:tracePt t="90229" x="3273425" y="3500438"/>
          <p14:tracePt t="90241" x="3230563" y="3500438"/>
          <p14:tracePt t="90257" x="2973388" y="3400425"/>
          <p14:tracePt t="90274" x="2473325" y="3228975"/>
          <p14:tracePt t="90291" x="1843088" y="3057525"/>
          <p14:tracePt t="90307" x="1314450" y="2943225"/>
          <p14:tracePt t="90324" x="1000125" y="2900363"/>
          <p14:tracePt t="90341" x="757238" y="2871788"/>
          <p14:tracePt t="90357" x="700088" y="2857500"/>
          <p14:tracePt t="90374" x="685800" y="2857500"/>
          <p14:tracePt t="90469" x="685800" y="2843213"/>
          <p14:tracePt t="90597" x="700088" y="2843213"/>
          <p14:tracePt t="90613" x="714375" y="2828925"/>
          <p14:tracePt t="90621" x="728663" y="2828925"/>
          <p14:tracePt t="90629" x="757238" y="2800350"/>
          <p14:tracePt t="90641" x="800100" y="2786063"/>
          <p14:tracePt t="90657" x="885825" y="2757488"/>
          <p14:tracePt t="90674" x="1000125" y="2700338"/>
          <p14:tracePt t="90691" x="1128713" y="2657475"/>
          <p14:tracePt t="90707" x="1300163" y="2586038"/>
          <p14:tracePt t="90724" x="1528763" y="2500313"/>
          <p14:tracePt t="90741" x="1843088" y="2400300"/>
          <p14:tracePt t="90757" x="2028825" y="2328863"/>
          <p14:tracePt t="90774" x="2187575" y="2271713"/>
          <p14:tracePt t="90791" x="2273300" y="2257425"/>
          <p14:tracePt t="90807" x="2330450" y="2243138"/>
          <p14:tracePt t="90824" x="2401888" y="2243138"/>
          <p14:tracePt t="90841" x="2459038" y="2243138"/>
          <p14:tracePt t="90857" x="2544763" y="2257425"/>
          <p14:tracePt t="90874" x="2630488" y="2271713"/>
          <p14:tracePt t="90890" x="2759075" y="2286000"/>
          <p14:tracePt t="90907" x="2873375" y="2286000"/>
          <p14:tracePt t="90924" x="2987675" y="2286000"/>
          <p14:tracePt t="90941" x="3130550" y="2286000"/>
          <p14:tracePt t="90957" x="3201988" y="2286000"/>
          <p14:tracePt t="90974" x="3287713" y="2286000"/>
          <p14:tracePt t="90990" x="3344863" y="2286000"/>
          <p14:tracePt t="91007" x="3373438" y="2286000"/>
          <p14:tracePt t="91024" x="3416300" y="2286000"/>
          <p14:tracePt t="91041" x="3459163" y="2286000"/>
          <p14:tracePt t="91057" x="3502025" y="2286000"/>
          <p14:tracePt t="91074" x="3530600" y="2286000"/>
          <p14:tracePt t="91090" x="3559175" y="2286000"/>
          <p14:tracePt t="91107" x="3573463" y="2286000"/>
          <p14:tracePt t="91124" x="3587750" y="2286000"/>
          <p14:tracePt t="91141" x="3616325" y="2300288"/>
          <p14:tracePt t="91165" x="3616325" y="2314575"/>
          <p14:tracePt t="91174" x="3630613" y="2314575"/>
          <p14:tracePt t="91191" x="3630613" y="2328863"/>
          <p14:tracePt t="91207" x="3644900" y="2343150"/>
          <p14:tracePt t="91224" x="3659188" y="2371725"/>
          <p14:tracePt t="91241" x="3659188" y="2414588"/>
          <p14:tracePt t="91257" x="3673475" y="2471738"/>
          <p14:tracePt t="91274" x="3673475" y="2528888"/>
          <p14:tracePt t="91291" x="3673475" y="2571750"/>
          <p14:tracePt t="91307" x="3673475" y="2600325"/>
          <p14:tracePt t="91324" x="3673475" y="2657475"/>
          <p14:tracePt t="91341" x="3616325" y="2771775"/>
          <p14:tracePt t="91357" x="3573463" y="2857500"/>
          <p14:tracePt t="91374" x="3530600" y="2986088"/>
          <p14:tracePt t="91390" x="3459163" y="3114675"/>
          <p14:tracePt t="91407" x="3416300" y="3214688"/>
          <p14:tracePt t="91424" x="3387725" y="3271838"/>
          <p14:tracePt t="91441" x="3373438" y="3314700"/>
          <p14:tracePt t="91457" x="3359150" y="3328988"/>
          <p14:tracePt t="91474" x="3359150" y="3343275"/>
          <p14:tracePt t="91509" x="3359150" y="3357563"/>
          <p14:tracePt t="91661" x="3359150" y="3371850"/>
          <p14:tracePt t="91669" x="3359150" y="3386138"/>
          <p14:tracePt t="91685" x="3359150" y="3400425"/>
          <p14:tracePt t="91701" x="3359150" y="3414713"/>
          <p14:tracePt t="91861" x="3344863" y="3386138"/>
          <p14:tracePt t="91869" x="3330575" y="3371850"/>
          <p14:tracePt t="91876" x="3302000" y="3343275"/>
          <p14:tracePt t="91891" x="3273425" y="3271838"/>
          <p14:tracePt t="91907" x="3187700" y="3157538"/>
          <p14:tracePt t="91924" x="3073400" y="3057525"/>
          <p14:tracePt t="91925" x="3016250" y="3000375"/>
          <p14:tracePt t="91941" x="2901950" y="2928938"/>
          <p14:tracePt t="91957" x="2816225" y="2871788"/>
          <p14:tracePt t="91974" x="2787650" y="2871788"/>
          <p14:tracePt t="91990" x="2759075" y="2857500"/>
          <p14:tracePt t="92007" x="2744788" y="2843213"/>
          <p14:tracePt t="92116" x="2744788" y="2828925"/>
          <p14:tracePt t="92133" x="2744788" y="2814638"/>
          <p14:tracePt t="92149" x="2744788" y="2800350"/>
          <p14:tracePt t="92157" x="2744788" y="2786063"/>
          <p14:tracePt t="92172" x="2744788" y="2771775"/>
          <p14:tracePt t="92189" x="2744788" y="2757488"/>
          <p14:tracePt t="92229" x="2759075" y="2771775"/>
          <p14:tracePt t="92236" x="2759075" y="2800350"/>
          <p14:tracePt t="92244" x="2759075" y="2871788"/>
          <p14:tracePt t="92257" x="2773363" y="3014663"/>
          <p14:tracePt t="92274" x="2773363" y="3271838"/>
          <p14:tracePt t="92290" x="2773363" y="3529013"/>
          <p14:tracePt t="92307" x="2773363" y="3643313"/>
          <p14:tracePt t="92324" x="2773363" y="3686175"/>
          <p14:tracePt t="92341" x="2773363" y="3700463"/>
          <p14:tracePt t="92396" x="2773363" y="3686175"/>
          <p14:tracePt t="92404" x="2773363" y="3657600"/>
          <p14:tracePt t="92412" x="2787650" y="3586163"/>
          <p14:tracePt t="92424" x="2787650" y="3529013"/>
          <p14:tracePt t="92440" x="2801938" y="3386138"/>
          <p14:tracePt t="92457" x="2830513" y="3243263"/>
          <p14:tracePt t="92474" x="2873375" y="3100388"/>
          <p14:tracePt t="92490" x="2930525" y="2971800"/>
          <p14:tracePt t="92507" x="2944813" y="2900363"/>
          <p14:tracePt t="92524" x="2959100" y="2871788"/>
          <p14:tracePt t="92540" x="2959100" y="2857500"/>
          <p14:tracePt t="92557" x="2973388" y="2857500"/>
          <p14:tracePt t="92574" x="3001963" y="2914650"/>
          <p14:tracePt t="92591" x="3087688" y="3071813"/>
          <p14:tracePt t="92607" x="3159125" y="3214688"/>
          <p14:tracePt t="92624" x="3201988" y="3357563"/>
          <p14:tracePt t="92640" x="3244850" y="3429000"/>
          <p14:tracePt t="92657" x="3259138" y="3486150"/>
          <p14:tracePt t="92674" x="3273425" y="3514725"/>
          <p14:tracePt t="92691" x="3287713" y="3514725"/>
          <p14:tracePt t="92837" x="3287713" y="3500438"/>
          <p14:tracePt t="92852" x="3287713" y="3486150"/>
          <p14:tracePt t="92869" x="3287713" y="3457575"/>
          <p14:tracePt t="92884" x="3273425" y="3443288"/>
          <p14:tracePt t="92900" x="3259138" y="3429000"/>
          <p14:tracePt t="92908" x="3244850" y="3429000"/>
          <p14:tracePt t="92933" x="3230563" y="3414713"/>
          <p14:tracePt t="92940" x="3230563" y="3400425"/>
          <p14:tracePt t="93381" x="3216275" y="3400425"/>
          <p14:tracePt t="93404" x="3216275" y="3414713"/>
          <p14:tracePt t="93412" x="3187700" y="3414713"/>
          <p14:tracePt t="93428" x="3173413" y="3414713"/>
          <p14:tracePt t="93436" x="3144838" y="3429000"/>
          <p14:tracePt t="93444" x="3130550" y="3443288"/>
          <p14:tracePt t="93457" x="3116263" y="3443288"/>
          <p14:tracePt t="93474" x="3087688" y="3457575"/>
          <p14:tracePt t="93491" x="3059113" y="3457575"/>
          <p14:tracePt t="94045" x="3059113" y="3443288"/>
          <p14:tracePt t="94060" x="3059113" y="3429000"/>
          <p14:tracePt t="94124" x="3059113" y="3443288"/>
          <p14:tracePt t="94140" x="3059113" y="3457575"/>
          <p14:tracePt t="94156" x="3059113" y="3471863"/>
          <p14:tracePt t="94220" x="3073400" y="3471863"/>
          <p14:tracePt t="94740" x="3059113" y="3471863"/>
          <p14:tracePt t="94756" x="3044825" y="3471863"/>
          <p14:tracePt t="94764" x="3030538" y="3471863"/>
          <p14:tracePt t="94774" x="2987675" y="3500438"/>
          <p14:tracePt t="94790" x="2873375" y="3543300"/>
          <p14:tracePt t="94807" x="2730500" y="3629025"/>
          <p14:tracePt t="94824" x="2559050" y="3686175"/>
          <p14:tracePt t="94840" x="2430463" y="3729038"/>
          <p14:tracePt t="94857" x="2373313" y="3743325"/>
          <p14:tracePt t="94874" x="2330450" y="3743325"/>
          <p14:tracePt t="94890" x="2301875" y="3729038"/>
          <p14:tracePt t="94907" x="2287588" y="3671888"/>
          <p14:tracePt t="94924" x="2273300" y="3586163"/>
          <p14:tracePt t="94925" x="2273300" y="3500438"/>
          <p14:tracePt t="94941" x="2230438" y="3343275"/>
          <p14:tracePt t="94957" x="2173288" y="3157538"/>
          <p14:tracePt t="94974" x="2087563" y="2971800"/>
          <p14:tracePt t="94990" x="2000250" y="2771775"/>
          <p14:tracePt t="95007" x="1900238" y="2600325"/>
          <p14:tracePt t="95024" x="1785938" y="2457450"/>
          <p14:tracePt t="95040" x="1714500" y="2400300"/>
          <p14:tracePt t="95057" x="1685925" y="2357438"/>
          <p14:tracePt t="95074" x="1657350" y="2343150"/>
          <p14:tracePt t="95140" x="1671638" y="2343150"/>
          <p14:tracePt t="95156" x="1685925" y="2343150"/>
          <p14:tracePt t="95172" x="1714500" y="2343150"/>
          <p14:tracePt t="95180" x="1743075" y="2343150"/>
          <p14:tracePt t="95190" x="1771650" y="2343150"/>
          <p14:tracePt t="95207" x="1843088" y="2343150"/>
          <p14:tracePt t="95224" x="1885950" y="2343150"/>
          <p14:tracePt t="95240" x="1900238" y="2343150"/>
          <p14:tracePt t="95276" x="1900238" y="2328863"/>
          <p14:tracePt t="95284" x="1900238" y="2314575"/>
          <p14:tracePt t="95292" x="1914525" y="2314575"/>
          <p14:tracePt t="95307" x="1928813" y="2314575"/>
          <p14:tracePt t="95324" x="1928813" y="2300288"/>
          <p14:tracePt t="95341" x="1943100" y="2257425"/>
          <p14:tracePt t="95357" x="1943100" y="2228850"/>
          <p14:tracePt t="95374" x="1943100" y="2200275"/>
          <p14:tracePt t="95391" x="1943100" y="2171700"/>
          <p14:tracePt t="95407" x="1957388" y="2157413"/>
          <p14:tracePt t="95424" x="1971675" y="2143125"/>
          <p14:tracePt t="95441" x="1971675" y="2128838"/>
          <p14:tracePt t="95457" x="1985963" y="2128838"/>
          <p14:tracePt t="95474" x="1985963" y="2114550"/>
          <p14:tracePt t="95490" x="2000250" y="2114550"/>
          <p14:tracePt t="95507" x="2014538" y="2114550"/>
          <p14:tracePt t="95524" x="2028825" y="2114550"/>
          <p14:tracePt t="95540" x="2044700" y="2114550"/>
          <p14:tracePt t="95557" x="2058988" y="2114550"/>
          <p14:tracePt t="95574" x="2087563" y="2114550"/>
          <p14:tracePt t="95590" x="2101850" y="2114550"/>
          <p14:tracePt t="97156" x="2116138" y="2114550"/>
          <p14:tracePt t="97164" x="2116138" y="2128838"/>
          <p14:tracePt t="97180" x="2130425" y="2143125"/>
          <p14:tracePt t="97190" x="2144713" y="2157413"/>
          <p14:tracePt t="97207" x="2159000" y="2171700"/>
          <p14:tracePt t="97224" x="2201863" y="2214563"/>
          <p14:tracePt t="97240" x="2244725" y="2286000"/>
          <p14:tracePt t="97257" x="2301875" y="2357438"/>
          <p14:tracePt t="97274" x="2359025" y="2443163"/>
          <p14:tracePt t="97290" x="2416175" y="2528888"/>
          <p14:tracePt t="97307" x="2487613" y="2614613"/>
          <p14:tracePt t="97324" x="2530475" y="2728913"/>
          <p14:tracePt t="97340" x="2573338" y="2786063"/>
          <p14:tracePt t="97357" x="2587625" y="2814638"/>
          <p14:tracePt t="97374" x="2601913" y="2843213"/>
          <p14:tracePt t="97390" x="2601913" y="2857500"/>
          <p14:tracePt t="97524" x="2601913" y="2871788"/>
          <p14:tracePt t="97532" x="2616200" y="2871788"/>
          <p14:tracePt t="97572" x="2630488" y="2886075"/>
          <p14:tracePt t="97580" x="2630488" y="2900363"/>
          <p14:tracePt t="97590" x="2659063" y="2928938"/>
          <p14:tracePt t="97607" x="2701925" y="2971800"/>
          <p14:tracePt t="97624" x="2716213" y="2986088"/>
          <p14:tracePt t="97641" x="2730500" y="3014663"/>
          <p14:tracePt t="97657" x="2744788" y="3014663"/>
          <p14:tracePt t="97674" x="2759075" y="3014663"/>
          <p14:tracePt t="97852" x="2759075" y="3028950"/>
          <p14:tracePt t="97868" x="2773363" y="3028950"/>
          <p14:tracePt t="97876" x="2787650" y="3028950"/>
          <p14:tracePt t="97884" x="2787650" y="3043238"/>
          <p14:tracePt t="97908" x="2801938" y="3057525"/>
          <p14:tracePt t="97924" x="2816225" y="3071813"/>
          <p14:tracePt t="97940" x="2830513" y="3086100"/>
          <p14:tracePt t="97956" x="2844800" y="3086100"/>
          <p14:tracePt t="97964" x="2844800" y="3100388"/>
          <p14:tracePt t="97980" x="2859088" y="3100388"/>
          <p14:tracePt t="97990" x="2859088" y="3114675"/>
          <p14:tracePt t="98212" x="2859088" y="3128963"/>
          <p14:tracePt t="98220" x="2859088" y="3143250"/>
          <p14:tracePt t="98228" x="2873375" y="3143250"/>
          <p14:tracePt t="98240" x="2873375" y="3171825"/>
          <p14:tracePt t="98257" x="2916238" y="3228975"/>
          <p14:tracePt t="98273" x="2944813" y="3286125"/>
          <p14:tracePt t="98290" x="2973388" y="3328988"/>
          <p14:tracePt t="98307" x="2987675" y="3357563"/>
          <p14:tracePt t="98323" x="3001963" y="3386138"/>
          <p14:tracePt t="98340" x="3016250" y="3400425"/>
          <p14:tracePt t="98357" x="3030538" y="3414713"/>
          <p14:tracePt t="98420" x="3044825" y="3414713"/>
          <p14:tracePt t="98428" x="3044825" y="3429000"/>
          <p14:tracePt t="98452" x="3059113" y="3429000"/>
          <p14:tracePt t="98460" x="3059113" y="3443288"/>
          <p14:tracePt t="98484" x="3073400" y="3443288"/>
          <p14:tracePt t="98492" x="3073400" y="3457575"/>
          <p14:tracePt t="98508" x="3087688" y="3457575"/>
          <p14:tracePt t="98516" x="3087688" y="3471863"/>
          <p14:tracePt t="98524" x="3101975" y="3486150"/>
          <p14:tracePt t="98540" x="3116263" y="3500438"/>
          <p14:tracePt t="98557" x="3130550" y="3514725"/>
          <p14:tracePt t="98573" x="3130550" y="3529013"/>
          <p14:tracePt t="98590" x="3159125" y="3543300"/>
          <p14:tracePt t="98612" x="3173413" y="3557588"/>
          <p14:tracePt t="98628" x="3187700" y="3557588"/>
          <p14:tracePt t="98644" x="3201988" y="3557588"/>
          <p14:tracePt t="98804" x="3187700" y="3557588"/>
          <p14:tracePt t="98820" x="3173413" y="3557588"/>
          <p14:tracePt t="98836" x="3159125" y="3557588"/>
          <p14:tracePt t="98844" x="3144838" y="3557588"/>
          <p14:tracePt t="98860" x="3130550" y="3557588"/>
          <p14:tracePt t="98876" x="3116263" y="3557588"/>
          <p14:tracePt t="98900" x="3101975" y="3557588"/>
          <p14:tracePt t="98916" x="3087688" y="3543300"/>
          <p14:tracePt t="98924" x="3087688" y="3529013"/>
          <p14:tracePt t="98948" x="3073400" y="3514725"/>
          <p14:tracePt t="98972" x="3073400" y="3500438"/>
          <p14:tracePt t="98980" x="3059113" y="3500438"/>
          <p14:tracePt t="99052" x="3044825" y="3500438"/>
          <p14:tracePt t="99060" x="3030538" y="3500438"/>
          <p14:tracePt t="99116" x="3030538" y="3486150"/>
          <p14:tracePt t="99124" x="3016250" y="3486150"/>
          <p14:tracePt t="99140" x="3001963" y="3471863"/>
          <p14:tracePt t="99156" x="2987675" y="3471863"/>
          <p14:tracePt t="99164" x="2987675" y="3457575"/>
          <p14:tracePt t="99173" x="2973388" y="3457575"/>
          <p14:tracePt t="99190" x="2930525" y="3386138"/>
          <p14:tracePt t="99207" x="2844800" y="3214688"/>
          <p14:tracePt t="99223" x="2759075" y="2900363"/>
          <p14:tracePt t="99240" x="2687638" y="2557463"/>
          <p14:tracePt t="99257" x="2644775" y="2271713"/>
          <p14:tracePt t="99273" x="2601913" y="2071688"/>
          <p14:tracePt t="99290" x="2587625" y="1943100"/>
          <p14:tracePt t="99307" x="2587625" y="1914525"/>
          <p14:tracePt t="99323" x="2587625" y="1900238"/>
          <p14:tracePt t="99444" x="2573338" y="1914525"/>
          <p14:tracePt t="99452" x="2573338" y="1928813"/>
          <p14:tracePt t="99468" x="2559050" y="1928813"/>
          <p14:tracePt t="99476" x="2559050" y="1943100"/>
          <p14:tracePt t="99490" x="2544763" y="1943100"/>
          <p14:tracePt t="99507" x="2516188" y="1943100"/>
          <p14:tracePt t="99523" x="2444750" y="1957388"/>
          <p14:tracePt t="99540" x="2316163" y="1914525"/>
          <p14:tracePt t="99557" x="2230438" y="1885950"/>
          <p14:tracePt t="99573" x="2187575" y="1857375"/>
          <p14:tracePt t="99590" x="2159000" y="1857375"/>
          <p14:tracePt t="99607" x="2130425" y="1857375"/>
          <p14:tracePt t="99623" x="2101850" y="1857375"/>
          <p14:tracePt t="99640" x="2087563" y="1871663"/>
          <p14:tracePt t="99657" x="2058988" y="1914525"/>
          <p14:tracePt t="99674" x="2044700" y="1957388"/>
          <p14:tracePt t="99690" x="2014538" y="2014538"/>
          <p14:tracePt t="99707" x="2000250" y="2057400"/>
          <p14:tracePt t="99723" x="1985963" y="2085975"/>
          <p14:tracePt t="99740" x="1985963" y="2100263"/>
          <p14:tracePt t="99772" x="1971675" y="2100263"/>
          <p14:tracePt t="99804" x="1971675" y="2114550"/>
          <p14:tracePt t="99812" x="1957388" y="2114550"/>
          <p14:tracePt t="99837" x="1943100" y="2114550"/>
          <p14:tracePt t="99853" x="1928813" y="2114550"/>
          <p14:tracePt t="99876" x="1914525" y="2114550"/>
          <p14:tracePt t="99884" x="1900238" y="2114550"/>
          <p14:tracePt t="100044" x="1885950" y="2114550"/>
          <p14:tracePt t="100084" x="1871663" y="2114550"/>
          <p14:tracePt t="100100" x="1857375" y="2114550"/>
          <p14:tracePt t="100116" x="1843088" y="2114550"/>
          <p14:tracePt t="100124" x="1828800" y="2114550"/>
          <p14:tracePt t="100140" x="1814513" y="2114550"/>
          <p14:tracePt t="100156" x="1800225" y="2114550"/>
          <p14:tracePt t="100164" x="1771650" y="2114550"/>
          <p14:tracePt t="100173" x="1757363" y="2114550"/>
          <p14:tracePt t="100190" x="1700213" y="2114550"/>
          <p14:tracePt t="100207" x="1671638" y="2114550"/>
          <p14:tracePt t="100223" x="1600200" y="2114550"/>
          <p14:tracePt t="100240" x="1543050" y="2114550"/>
          <p14:tracePt t="100257" x="1471613" y="2114550"/>
          <p14:tracePt t="100273" x="1428750" y="2114550"/>
          <p14:tracePt t="100290" x="1385888" y="2114550"/>
          <p14:tracePt t="100307" x="1357313" y="2114550"/>
          <p14:tracePt t="100396" x="1357313" y="2100263"/>
          <p14:tracePt t="100484" x="1371600" y="2100263"/>
          <p14:tracePt t="100508" x="1385888" y="2100263"/>
          <p14:tracePt t="100516" x="1400175" y="2100263"/>
          <p14:tracePt t="100532" x="1414463" y="2100263"/>
          <p14:tracePt t="100548" x="1428750" y="2100263"/>
          <p14:tracePt t="100572" x="1443038" y="2100263"/>
          <p14:tracePt t="100580" x="1457325" y="2100263"/>
          <p14:tracePt t="100604" x="1471613" y="2100263"/>
          <p14:tracePt t="100620" x="1485900" y="2100263"/>
          <p14:tracePt t="100628" x="1485900" y="2114550"/>
          <p14:tracePt t="100640" x="1514475" y="2114550"/>
          <p14:tracePt t="100657" x="1528763" y="2114550"/>
          <p14:tracePt t="100674" x="1557338" y="2114550"/>
          <p14:tracePt t="100690" x="1571625" y="2128838"/>
          <p14:tracePt t="100707" x="1600200" y="2128838"/>
          <p14:tracePt t="100723" x="1671638" y="2128838"/>
          <p14:tracePt t="100740" x="1785938" y="2128838"/>
          <p14:tracePt t="100757" x="1871663" y="2128838"/>
          <p14:tracePt t="100773" x="1971675" y="2128838"/>
          <p14:tracePt t="100790" x="2044700" y="2128838"/>
          <p14:tracePt t="100807" x="2130425" y="2128838"/>
          <p14:tracePt t="100823" x="2173288" y="2128838"/>
          <p14:tracePt t="100840" x="2216150" y="2128838"/>
          <p14:tracePt t="100857" x="2230438" y="2128838"/>
          <p14:tracePt t="100873" x="2273300" y="2128838"/>
          <p14:tracePt t="100890" x="2301875" y="2128838"/>
          <p14:tracePt t="100907" x="2359025" y="2128838"/>
          <p14:tracePt t="100924" x="2387600" y="2128838"/>
          <p14:tracePt t="100925" x="2430463" y="2128838"/>
          <p14:tracePt t="100940" x="2473325" y="2128838"/>
          <p14:tracePt t="100957" x="2516188" y="2128838"/>
          <p14:tracePt t="100973" x="2587625" y="2128838"/>
          <p14:tracePt t="100990" x="2616200" y="2128838"/>
          <p14:tracePt t="101007" x="2673350" y="2128838"/>
          <p14:tracePt t="101023" x="2687638" y="2128838"/>
          <p14:tracePt t="101040" x="2716213" y="2128838"/>
          <p14:tracePt t="101057" x="2730500" y="2128838"/>
          <p14:tracePt t="101073" x="2744788" y="2128838"/>
          <p14:tracePt t="101090" x="2759075" y="2128838"/>
          <p14:tracePt t="101107" x="2773363" y="2128838"/>
          <p14:tracePt t="101123" x="2787650" y="2128838"/>
          <p14:tracePt t="101124" x="2801938" y="2128838"/>
          <p14:tracePt t="101140" x="2830513" y="2128838"/>
          <p14:tracePt t="101157" x="2859088" y="2128838"/>
          <p14:tracePt t="101173" x="2901950" y="2128838"/>
          <p14:tracePt t="101190" x="2930525" y="2128838"/>
          <p14:tracePt t="101207" x="3001963" y="2128838"/>
          <p14:tracePt t="101223" x="3059113" y="2128838"/>
          <p14:tracePt t="101240" x="3130550" y="2128838"/>
          <p14:tracePt t="101257" x="3216275" y="2128838"/>
          <p14:tracePt t="101273" x="3302000" y="2128838"/>
          <p14:tracePt t="101290" x="3402013" y="2128838"/>
          <p14:tracePt t="101307" x="3516313" y="2128838"/>
          <p14:tracePt t="101323" x="3659188" y="2128838"/>
          <p14:tracePt t="101340" x="3787775" y="2128838"/>
          <p14:tracePt t="101357" x="3873500" y="2128838"/>
          <p14:tracePt t="101373" x="3959225" y="2128838"/>
          <p14:tracePt t="101390" x="4044950" y="2128838"/>
          <p14:tracePt t="101407" x="4130675" y="2128838"/>
          <p14:tracePt t="101423" x="4230688" y="2128838"/>
          <p14:tracePt t="101440" x="4344988" y="2128838"/>
          <p14:tracePt t="101457" x="4430713" y="2128838"/>
          <p14:tracePt t="101473" x="4516438" y="2128838"/>
          <p14:tracePt t="101490" x="4587875" y="2128838"/>
          <p14:tracePt t="101507" x="4616450" y="2128838"/>
          <p14:tracePt t="101523" x="4645025" y="2128838"/>
          <p14:tracePt t="101524" x="4659313" y="2128838"/>
          <p14:tracePt t="101540" x="4673600" y="2128838"/>
          <p14:tracePt t="101557" x="4687888" y="2128838"/>
          <p14:tracePt t="101573" x="4702175" y="2128838"/>
          <p14:tracePt t="101591" x="4716463" y="2128838"/>
          <p14:tracePt t="101620" x="4730750" y="2128838"/>
          <p14:tracePt t="101644" x="4745038" y="2128838"/>
          <p14:tracePt t="101652" x="4759325" y="2128838"/>
          <p14:tracePt t="101956" x="4759325" y="2143125"/>
          <p14:tracePt t="101964" x="4759325" y="2157413"/>
          <p14:tracePt t="101974" x="4759325" y="2185988"/>
          <p14:tracePt t="101990" x="4759325" y="2257425"/>
          <p14:tracePt t="102007" x="4787900" y="2343150"/>
          <p14:tracePt t="102023" x="4830763" y="2400300"/>
          <p14:tracePt t="102040" x="4873625" y="2457450"/>
          <p14:tracePt t="102057" x="4902200" y="2486025"/>
          <p14:tracePt t="102073" x="4916488" y="2514600"/>
          <p14:tracePt t="102090" x="4945063" y="2543175"/>
          <p14:tracePt t="102107" x="4987925" y="2586038"/>
          <p14:tracePt t="102123" x="5045075" y="2628900"/>
          <p14:tracePt t="102124" x="5059363" y="2657475"/>
          <p14:tracePt t="102140" x="5116513" y="2686050"/>
          <p14:tracePt t="102157" x="5159375" y="2714625"/>
          <p14:tracePt t="102173" x="5173663" y="2728913"/>
          <p14:tracePt t="102190" x="5202238" y="2743200"/>
          <p14:tracePt t="102207" x="5216525" y="2743200"/>
          <p14:tracePt t="102223" x="5273675" y="2743200"/>
          <p14:tracePt t="102240" x="5330825" y="2743200"/>
          <p14:tracePt t="102257" x="5402263" y="2743200"/>
          <p14:tracePt t="102273" x="5473700" y="2743200"/>
          <p14:tracePt t="102290" x="5545138" y="2743200"/>
          <p14:tracePt t="102307" x="5630863" y="2743200"/>
          <p14:tracePt t="102323" x="5716588" y="2743200"/>
          <p14:tracePt t="102340" x="5873750" y="2786063"/>
          <p14:tracePt t="102357" x="6002338" y="2814638"/>
          <p14:tracePt t="102373" x="6118225" y="2843213"/>
          <p14:tracePt t="102390" x="6232525" y="2871788"/>
          <p14:tracePt t="102407" x="6346825" y="2900363"/>
          <p14:tracePt t="102424" x="6461125" y="2914650"/>
          <p14:tracePt t="102440" x="6561138" y="2914650"/>
          <p14:tracePt t="102456" x="6661150" y="2914650"/>
          <p14:tracePt t="102473" x="6775450" y="2914650"/>
          <p14:tracePt t="102490" x="6918325" y="2900363"/>
          <p14:tracePt t="102507" x="7046913" y="2871788"/>
          <p14:tracePt t="102523" x="7118350" y="2857500"/>
          <p14:tracePt t="102524" x="7146925" y="2857500"/>
          <p14:tracePt t="102540" x="7175500" y="2857500"/>
          <p14:tracePt t="102557" x="7204075" y="2857500"/>
          <p14:tracePt t="102573" x="7218363" y="2857500"/>
          <p14:tracePt t="102796" x="7204075" y="2857500"/>
          <p14:tracePt t="102804" x="7189788" y="2857500"/>
          <p14:tracePt t="102812" x="7189788" y="2871788"/>
          <p14:tracePt t="102828" x="7175500" y="2886075"/>
          <p14:tracePt t="102844" x="7161213" y="2886075"/>
          <p14:tracePt t="102856" x="7161213" y="2900363"/>
          <p14:tracePt t="102873" x="7132638" y="2900363"/>
          <p14:tracePt t="103084" x="7146925" y="2900363"/>
          <p14:tracePt t="103092" x="7175500" y="2900363"/>
          <p14:tracePt t="103100" x="7218363" y="2900363"/>
          <p14:tracePt t="103108" x="7275513" y="2900363"/>
          <p14:tracePt t="103123" x="7332663" y="2900363"/>
          <p14:tracePt t="103140" x="7661275" y="2900363"/>
          <p14:tracePt t="103157" x="7889875" y="2900363"/>
          <p14:tracePt t="103173" x="8061325" y="2900363"/>
          <p14:tracePt t="103190" x="8147050" y="2900363"/>
          <p14:tracePt t="103207" x="8204200" y="2900363"/>
          <p14:tracePt t="103223" x="8204200" y="2914650"/>
          <p14:tracePt t="103244" x="8204200" y="2928938"/>
          <p14:tracePt t="103257" x="8204200" y="2943225"/>
          <p14:tracePt t="103273" x="8132763" y="2986088"/>
          <p14:tracePt t="103290" x="8018463" y="3071813"/>
          <p14:tracePt t="103307" x="7875588" y="3157538"/>
          <p14:tracePt t="103323" x="7718425" y="3228975"/>
          <p14:tracePt t="103340" x="7546975" y="3343275"/>
          <p14:tracePt t="103357" x="7432675" y="3400425"/>
          <p14:tracePt t="103373" x="7346950" y="3443288"/>
          <p14:tracePt t="103390" x="7304088" y="3457575"/>
          <p14:tracePt t="103412" x="7289800" y="3457575"/>
          <p14:tracePt t="103428" x="7289800" y="3471863"/>
          <p14:tracePt t="103440" x="7275513" y="3471863"/>
          <p14:tracePt t="103456" x="7261225" y="3471863"/>
          <p14:tracePt t="103473" x="7232650" y="3500438"/>
          <p14:tracePt t="103490" x="7175500" y="3557588"/>
          <p14:tracePt t="103507" x="7118350" y="3586163"/>
          <p14:tracePt t="103523" x="7089775" y="3614738"/>
          <p14:tracePt t="103524" x="7075488" y="3643313"/>
          <p14:tracePt t="103540" x="7061200" y="3657600"/>
          <p14:tracePt t="103580" x="7075488" y="3657600"/>
          <p14:tracePt t="103588" x="7104063" y="3657600"/>
          <p14:tracePt t="103596" x="7146925" y="3657600"/>
          <p14:tracePt t="103607" x="7218363" y="3657600"/>
          <p14:tracePt t="103623" x="7404100" y="3629025"/>
          <p14:tracePt t="103640" x="7575550" y="3600450"/>
          <p14:tracePt t="103657" x="7704138" y="3600450"/>
          <p14:tracePt t="103673" x="7775575" y="3600450"/>
          <p14:tracePt t="103690" x="7818438" y="3600450"/>
          <p14:tracePt t="103706" x="7832725" y="3600450"/>
          <p14:tracePt t="103756" x="7804150" y="3614738"/>
          <p14:tracePt t="103764" x="7761288" y="3657600"/>
          <p14:tracePt t="103773" x="7689850" y="3700463"/>
          <p14:tracePt t="103790" x="7504113" y="3786188"/>
          <p14:tracePt t="103807" x="7246938" y="3857625"/>
          <p14:tracePt t="103823" x="7004050" y="3886200"/>
          <p14:tracePt t="103840" x="6818313" y="3886200"/>
          <p14:tracePt t="103856" x="6732588" y="3886200"/>
          <p14:tracePt t="103873" x="6675438" y="3857625"/>
          <p14:tracePt t="103890" x="6618288" y="3771900"/>
          <p14:tracePt t="103906" x="6575425" y="3543300"/>
          <p14:tracePt t="103924" x="6561138" y="3171825"/>
          <p14:tracePt t="103940" x="6561138" y="2957513"/>
          <p14:tracePt t="103957" x="6589713" y="2814638"/>
          <p14:tracePt t="103973" x="6618288" y="2728913"/>
          <p14:tracePt t="103990" x="6646863" y="2686050"/>
          <p14:tracePt t="104007" x="6646863" y="2671763"/>
          <p14:tracePt t="104023" x="6646863" y="2643188"/>
          <p14:tracePt t="104044" x="6661150" y="2643188"/>
          <p14:tracePt t="104068" x="6661150" y="2657475"/>
          <p14:tracePt t="104076" x="6675438" y="2657475"/>
          <p14:tracePt t="104090" x="6689725" y="2671763"/>
          <p14:tracePt t="104107" x="6732588" y="2743200"/>
          <p14:tracePt t="104123" x="6775450" y="2786063"/>
          <p14:tracePt t="104124" x="6789738" y="2800350"/>
          <p14:tracePt t="104140" x="6818313" y="2857500"/>
          <p14:tracePt t="104157" x="6846888" y="2914650"/>
          <p14:tracePt t="104173" x="6889750" y="2971800"/>
          <p14:tracePt t="104190" x="6918325" y="3014663"/>
          <p14:tracePt t="104207" x="6932613" y="3043238"/>
          <p14:tracePt t="104223" x="6932613" y="3057525"/>
          <p14:tracePt t="104308" x="6946900" y="3057525"/>
          <p14:tracePt t="104324" x="6961188" y="3057525"/>
          <p14:tracePt t="104340" x="6975475" y="3057525"/>
          <p14:tracePt t="104356" x="6989763" y="3057525"/>
          <p14:tracePt t="104372" x="7004050" y="3057525"/>
          <p14:tracePt t="104380" x="7018338" y="3057525"/>
          <p14:tracePt t="104390" x="7032625" y="3057525"/>
          <p14:tracePt t="104407" x="7075488" y="3043238"/>
          <p14:tracePt t="104424" x="7146925" y="3043238"/>
          <p14:tracePt t="104440" x="7246938" y="3043238"/>
          <p14:tracePt t="104457" x="7375525" y="3043238"/>
          <p14:tracePt t="104474" x="7489825" y="3043238"/>
          <p14:tracePt t="104490" x="7604125" y="3043238"/>
          <p14:tracePt t="104508" x="7704138" y="3043238"/>
          <p14:tracePt t="104508" x="7761288" y="3043238"/>
          <p14:tracePt t="104523" x="7818438" y="3043238"/>
          <p14:tracePt t="104540" x="7961313" y="3014663"/>
          <p14:tracePt t="104557" x="8047038" y="2986088"/>
          <p14:tracePt t="104573" x="8089900" y="2971800"/>
          <p14:tracePt t="104590" x="8118475" y="2957513"/>
          <p14:tracePt t="104607" x="8132763" y="2957513"/>
          <p14:tracePt t="104668" x="8118475" y="2986088"/>
          <p14:tracePt t="104676" x="8075613" y="3014663"/>
          <p14:tracePt t="104684" x="7989888" y="3100388"/>
          <p14:tracePt t="104692" x="7875588" y="3171825"/>
          <p14:tracePt t="104707" x="7775575" y="3243263"/>
          <p14:tracePt t="104708" x="7632700" y="3328988"/>
          <p14:tracePt t="104723" x="7504113" y="3400425"/>
          <p14:tracePt t="104724" x="7375525" y="3457575"/>
          <p14:tracePt t="104740" x="7132638" y="3586163"/>
          <p14:tracePt t="104756" x="6961188" y="3671888"/>
          <p14:tracePt t="104773" x="6832600" y="3700463"/>
          <p14:tracePt t="104790" x="6746875" y="3743325"/>
          <p14:tracePt t="104807" x="6718300" y="3786188"/>
          <p14:tracePt t="104823" x="6704013" y="3800475"/>
          <p14:tracePt t="104932" x="6704013" y="3814763"/>
          <p14:tracePt t="104948" x="6704013" y="3829050"/>
          <p14:tracePt t="104956" x="6689725" y="3843338"/>
          <p14:tracePt t="104964" x="6675438" y="3843338"/>
          <p14:tracePt t="104973" x="6675438" y="3857625"/>
          <p14:tracePt t="104990" x="6661150" y="3886200"/>
          <p14:tracePt t="105006" x="6661150" y="3900488"/>
          <p14:tracePt t="105108" x="6675438" y="3900488"/>
          <p14:tracePt t="105124" x="6689725" y="3900488"/>
          <p14:tracePt t="105172" x="6704013" y="3900488"/>
          <p14:tracePt t="105180" x="6718300" y="3900488"/>
          <p14:tracePt t="105190" x="6718300" y="3914775"/>
          <p14:tracePt t="105207" x="6732588" y="3929063"/>
          <p14:tracePt t="105223" x="6761163" y="3971925"/>
          <p14:tracePt t="105240" x="6804025" y="4029075"/>
          <p14:tracePt t="105257" x="6846888" y="4071938"/>
          <p14:tracePt t="105273" x="6875463" y="4100513"/>
          <p14:tracePt t="105290" x="6932613" y="4129088"/>
          <p14:tracePt t="105306" x="6975475" y="4129088"/>
          <p14:tracePt t="105323" x="7032625" y="4129088"/>
          <p14:tracePt t="105340" x="7104063" y="4129088"/>
          <p14:tracePt t="105356" x="7132638" y="4129088"/>
          <p14:tracePt t="105373" x="7175500" y="4129088"/>
          <p14:tracePt t="105390" x="7246938" y="4129088"/>
          <p14:tracePt t="105406" x="7346950" y="4129088"/>
          <p14:tracePt t="105423" x="7475538" y="4057650"/>
          <p14:tracePt t="105440" x="7604125" y="4014788"/>
          <p14:tracePt t="105457" x="7718425" y="3943350"/>
          <p14:tracePt t="105473" x="7818438" y="3900488"/>
          <p14:tracePt t="105490" x="7889875" y="3857625"/>
          <p14:tracePt t="105506" x="7947025" y="3829050"/>
          <p14:tracePt t="105523" x="7947025" y="3814763"/>
          <p14:tracePt t="105604" x="7947025" y="3829050"/>
          <p14:tracePt t="105612" x="7918450" y="3857625"/>
          <p14:tracePt t="105623" x="7889875" y="3871913"/>
          <p14:tracePt t="105640" x="7789863" y="3943350"/>
          <p14:tracePt t="105656" x="7675563" y="4000500"/>
          <p14:tracePt t="105673" x="7546975" y="4071938"/>
          <p14:tracePt t="105690" x="7404100" y="4114800"/>
          <p14:tracePt t="105708" x="7189788" y="4186238"/>
          <p14:tracePt t="105723" x="7104063" y="4200525"/>
          <p14:tracePt t="105740" x="6918325" y="4214813"/>
          <p14:tracePt t="105756" x="6775450" y="4214813"/>
          <p14:tracePt t="105773" x="6561138" y="4171950"/>
          <p14:tracePt t="105790" x="6303963" y="4057650"/>
          <p14:tracePt t="105806" x="5945188" y="3929063"/>
          <p14:tracePt t="105823" x="5459413" y="3786188"/>
          <p14:tracePt t="105840" x="4930775" y="3643313"/>
          <p14:tracePt t="105857" x="4473575" y="3557588"/>
          <p14:tracePt t="105873" x="4116388" y="3529013"/>
          <p14:tracePt t="105890" x="3873500" y="3529013"/>
          <p14:tracePt t="105906" x="3716338" y="3529013"/>
          <p14:tracePt t="105923" x="3616325" y="3529013"/>
          <p14:tracePt t="105940" x="3559175" y="3529013"/>
          <p14:tracePt t="105956" x="3544888" y="3529013"/>
          <p14:tracePt t="105980" x="3530600" y="3529013"/>
          <p14:tracePt t="106004" x="3530600" y="3543300"/>
          <p14:tracePt t="106012" x="3516313" y="3543300"/>
          <p14:tracePt t="106036" x="3516313" y="3557588"/>
          <p14:tracePt t="106044" x="3502025" y="3557588"/>
          <p14:tracePt t="106056" x="3502025" y="3571875"/>
          <p14:tracePt t="106073" x="3487738" y="3571875"/>
          <p14:tracePt t="106090" x="3473450" y="3586163"/>
          <p14:tracePt t="106107" x="3473450" y="3600450"/>
          <p14:tracePt t="106123" x="3444875" y="3629025"/>
          <p14:tracePt t="106140" x="3444875" y="3643313"/>
          <p14:tracePt t="106156" x="3430588" y="3671888"/>
          <p14:tracePt t="106173" x="3416300" y="3700463"/>
          <p14:tracePt t="106190" x="3373438" y="3757613"/>
          <p14:tracePt t="106206" x="3316288" y="3829050"/>
          <p14:tracePt t="106223" x="3259138" y="3900488"/>
          <p14:tracePt t="106240" x="3216275" y="3943350"/>
          <p14:tracePt t="106256" x="3159125" y="4000500"/>
          <p14:tracePt t="106273" x="3101975" y="4029075"/>
          <p14:tracePt t="106290" x="3016250" y="4071938"/>
          <p14:tracePt t="106307" x="2930525" y="4086225"/>
          <p14:tracePt t="106324" x="2830513" y="4100513"/>
          <p14:tracePt t="106340" x="2744788" y="4100513"/>
          <p14:tracePt t="106356" x="2673350" y="4100513"/>
          <p14:tracePt t="106373" x="2587625" y="4100513"/>
          <p14:tracePt t="106390" x="2501900" y="4100513"/>
          <p14:tracePt t="106406" x="2416175" y="4100513"/>
          <p14:tracePt t="106423" x="2316163" y="4114800"/>
          <p14:tracePt t="106440" x="2259013" y="4114800"/>
          <p14:tracePt t="106457" x="2201863" y="4129088"/>
          <p14:tracePt t="106473" x="2159000" y="4143375"/>
          <p14:tracePt t="106490" x="2130425" y="4157663"/>
          <p14:tracePt t="106507" x="2101850" y="4171950"/>
          <p14:tracePt t="106524" x="2101850" y="4186238"/>
          <p14:tracePt t="106540" x="2087563" y="4200525"/>
          <p14:tracePt t="106564" x="2087563" y="4214813"/>
          <p14:tracePt t="106580" x="2087563" y="4229100"/>
          <p14:tracePt t="106596" x="2087563" y="4243388"/>
          <p14:tracePt t="106607" x="2087563" y="4257675"/>
          <p14:tracePt t="106623" x="2087563" y="4271963"/>
          <p14:tracePt t="106640" x="2087563" y="4286250"/>
          <p14:tracePt t="106668" x="2087563" y="4300538"/>
          <p14:tracePt t="106676" x="2087563" y="4314825"/>
          <p14:tracePt t="106700" x="2087563" y="4329113"/>
          <p14:tracePt t="106708" x="2101850" y="4329113"/>
          <p14:tracePt t="106756" x="2116138" y="4329113"/>
          <p14:tracePt t="106780" x="2116138" y="4343400"/>
          <p14:tracePt t="106884" x="2130425" y="4343400"/>
          <p14:tracePt t="106892" x="2130425" y="4357688"/>
          <p14:tracePt t="106900" x="2144713" y="4357688"/>
          <p14:tracePt t="106924" x="2144713" y="4371975"/>
          <p14:tracePt t="106956" x="2144713" y="4386263"/>
          <p14:tracePt t="107196" x="2159000" y="4386263"/>
          <p14:tracePt t="107236" x="2159000" y="4400550"/>
          <p14:tracePt t="107252" x="2159000" y="4414838"/>
          <p14:tracePt t="107380" x="2173288" y="4414838"/>
          <p14:tracePt t="107396" x="2173288" y="4400550"/>
          <p14:tracePt t="107404" x="2187575" y="4400550"/>
          <p14:tracePt t="107412" x="2187575" y="4386263"/>
          <p14:tracePt t="107424" x="2201863" y="4371975"/>
          <p14:tracePt t="107468" x="2216150" y="4371975"/>
          <p14:tracePt t="107492" x="2216150" y="4357688"/>
          <p14:tracePt t="107516" x="2230438" y="4357688"/>
          <p14:tracePt t="107540" x="2244725" y="4357688"/>
          <p14:tracePt t="107548" x="2259013" y="4343400"/>
          <p14:tracePt t="107563" x="2273300" y="4343400"/>
          <p14:tracePt t="107580" x="2287588" y="4343400"/>
          <p14:tracePt t="107590" x="2301875" y="4343400"/>
          <p14:tracePt t="107607" x="2344738" y="4329113"/>
          <p14:tracePt t="107623" x="2373313" y="4314825"/>
          <p14:tracePt t="107640" x="2387600" y="4314825"/>
          <p14:tracePt t="107656" x="2401888" y="4300538"/>
          <p14:tracePt t="107673" x="2430463" y="4300538"/>
          <p14:tracePt t="108508" x="2430463" y="4286250"/>
          <p14:tracePt t="108516" x="2444750" y="4286250"/>
          <p14:tracePt t="108524" x="2459038" y="4286250"/>
          <p14:tracePt t="108540" x="2473325" y="4271963"/>
          <p14:tracePt t="108556" x="2487613" y="4271963"/>
          <p14:tracePt t="108836" x="2487613" y="4257675"/>
          <p14:tracePt t="108852" x="2487613" y="4243388"/>
          <p14:tracePt t="108860" x="2487613" y="4214813"/>
          <p14:tracePt t="108868" x="2487613" y="4171950"/>
          <p14:tracePt t="108876" x="2501900" y="4100513"/>
          <p14:tracePt t="108890" x="2501900" y="4029075"/>
          <p14:tracePt t="108906" x="2516188" y="3829050"/>
          <p14:tracePt t="108923" x="2544763" y="3614738"/>
          <p14:tracePt t="108940" x="2616200" y="3314700"/>
          <p14:tracePt t="108956" x="2644775" y="3157538"/>
          <p14:tracePt t="108973" x="2687638" y="3028950"/>
          <p14:tracePt t="108990" x="2701925" y="2957513"/>
          <p14:tracePt t="109006" x="2716213" y="2914650"/>
          <p14:tracePt t="109023" x="2716213" y="2886075"/>
          <p14:tracePt t="109044" x="2716213" y="2871788"/>
          <p14:tracePt t="109056" x="2716213" y="2857500"/>
          <p14:tracePt t="109073" x="2730500" y="2857500"/>
          <p14:tracePt t="109090" x="2759075" y="2843213"/>
          <p14:tracePt t="109106" x="2773363" y="2828925"/>
          <p14:tracePt t="109123" x="2787650" y="2800350"/>
          <p14:tracePt t="109124" x="2801938" y="2771775"/>
          <p14:tracePt t="109140" x="2816225" y="2757488"/>
          <p14:tracePt t="109156" x="2844800" y="2728913"/>
          <p14:tracePt t="109173" x="2859088" y="2714625"/>
          <p14:tracePt t="109190" x="2887663" y="2700338"/>
          <p14:tracePt t="109206" x="2887663" y="2686050"/>
          <p14:tracePt t="109324" x="2887663" y="2700338"/>
          <p14:tracePt t="109348" x="2887663" y="2714625"/>
          <p14:tracePt t="109356" x="2873375" y="2714625"/>
          <p14:tracePt t="109372" x="2859088" y="2728913"/>
          <p14:tracePt t="109380" x="2859088" y="2743200"/>
          <p14:tracePt t="109390" x="2844800" y="2743200"/>
          <p14:tracePt t="109406" x="2830513" y="2757488"/>
          <p14:tracePt t="109423" x="2801938" y="2757488"/>
          <p14:tracePt t="109440" x="2773363" y="2771775"/>
          <p14:tracePt t="109457" x="2759075" y="2771775"/>
          <p14:tracePt t="109473" x="2744788" y="2771775"/>
          <p14:tracePt t="109490" x="2716213" y="2771775"/>
          <p14:tracePt t="109506" x="2701925" y="2771775"/>
          <p14:tracePt t="109523" x="2687638" y="2771775"/>
          <p14:tracePt t="109524" x="2673350" y="2771775"/>
          <p14:tracePt t="109548" x="2673350" y="2757488"/>
          <p14:tracePt t="109556" x="2659063" y="2757488"/>
          <p14:tracePt t="109573" x="2644775" y="2757488"/>
          <p14:tracePt t="109590" x="2630488" y="2757488"/>
          <p14:tracePt t="109606" x="2616200" y="2757488"/>
          <p14:tracePt t="109623" x="2601913" y="2757488"/>
          <p14:tracePt t="109640" x="2587625" y="2757488"/>
          <p14:tracePt t="109657" x="2559050" y="2757488"/>
          <p14:tracePt t="109673" x="2544763" y="2757488"/>
          <p14:tracePt t="109690" x="2530475" y="2757488"/>
          <p14:tracePt t="109706" x="2516188" y="2771775"/>
          <p14:tracePt t="109723" x="2501900" y="2771775"/>
          <p14:tracePt t="109724" x="2501900" y="2800350"/>
          <p14:tracePt t="109740" x="2501900" y="2814638"/>
          <p14:tracePt t="109756" x="2501900" y="2828925"/>
          <p14:tracePt t="109773" x="2487613" y="2843213"/>
          <p14:tracePt t="109790" x="2487613" y="2857500"/>
          <p14:tracePt t="109806" x="2487613" y="2871788"/>
          <p14:tracePt t="109823" x="2487613" y="2900363"/>
          <p14:tracePt t="109840" x="2501900" y="2900363"/>
          <p14:tracePt t="109857" x="2501900" y="2914650"/>
          <p14:tracePt t="109873" x="2516188" y="2928938"/>
          <p14:tracePt t="109890" x="2544763" y="2928938"/>
          <p14:tracePt t="109906" x="2559050" y="2943225"/>
          <p14:tracePt t="109923" x="2573338" y="2957513"/>
          <p14:tracePt t="109924" x="2587625" y="2971800"/>
          <p14:tracePt t="109940" x="2630488" y="2971800"/>
          <p14:tracePt t="109956" x="2673350" y="2986088"/>
          <p14:tracePt t="109973" x="2759075" y="2986088"/>
          <p14:tracePt t="109990" x="2859088" y="2986088"/>
          <p14:tracePt t="110007" x="2987675" y="2986088"/>
          <p14:tracePt t="110023" x="3144838" y="2986088"/>
          <p14:tracePt t="110040" x="3259138" y="2986088"/>
          <p14:tracePt t="110056" x="3344863" y="2986088"/>
          <p14:tracePt t="110073" x="3416300" y="2986088"/>
          <p14:tracePt t="110089" x="3487738" y="2986088"/>
          <p14:tracePt t="110106" x="3530600" y="2971800"/>
          <p14:tracePt t="110123" x="3587750" y="2943225"/>
          <p14:tracePt t="110124" x="3602038" y="2928938"/>
          <p14:tracePt t="110140" x="3616325" y="2900363"/>
          <p14:tracePt t="110156" x="3616325" y="2886075"/>
          <p14:tracePt t="110173" x="3616325" y="2871788"/>
          <p14:tracePt t="110190" x="3616325" y="2843213"/>
          <p14:tracePt t="110207" x="3573463" y="2814638"/>
          <p14:tracePt t="110223" x="3516313" y="2771775"/>
          <p14:tracePt t="110240" x="3444875" y="2728913"/>
          <p14:tracePt t="110256" x="3330575" y="2700338"/>
          <p14:tracePt t="110273" x="3216275" y="2700338"/>
          <p14:tracePt t="110290" x="3059113" y="2700338"/>
          <p14:tracePt t="110306" x="2887663" y="2700338"/>
          <p14:tracePt t="110323" x="2701925" y="2700338"/>
          <p14:tracePt t="110324" x="2644775" y="2700338"/>
          <p14:tracePt t="110340" x="2530475" y="2714625"/>
          <p14:tracePt t="110356" x="2444750" y="2743200"/>
          <p14:tracePt t="110373" x="2387600" y="2771775"/>
          <p14:tracePt t="110390" x="2330450" y="2800350"/>
          <p14:tracePt t="110406" x="2301875" y="2828925"/>
          <p14:tracePt t="110423" x="2287588" y="2857500"/>
          <p14:tracePt t="110440" x="2273300" y="2857500"/>
          <p14:tracePt t="111164" x="2287588" y="2857500"/>
          <p14:tracePt t="111172" x="2287588" y="2843213"/>
          <p14:tracePt t="111179" x="2301875" y="2843213"/>
          <p14:tracePt t="111195" x="2316163" y="2843213"/>
          <p14:tracePt t="111211" x="2344738" y="2843213"/>
          <p14:tracePt t="111223" x="2344738" y="2828925"/>
          <p14:tracePt t="111240" x="2387600" y="2828925"/>
          <p14:tracePt t="111256" x="2430463" y="2828925"/>
          <p14:tracePt t="111273" x="2473325" y="2828925"/>
          <p14:tracePt t="111289" x="2530475" y="2828925"/>
          <p14:tracePt t="111306" x="2559050" y="2828925"/>
          <p14:tracePt t="111323" x="2601913" y="2828925"/>
          <p14:tracePt t="111324" x="2630488" y="2828925"/>
          <p14:tracePt t="111340" x="2659063" y="2828925"/>
          <p14:tracePt t="111356" x="2687638" y="2828925"/>
          <p14:tracePt t="111373" x="2716213" y="2828925"/>
          <p14:tracePt t="111611" x="2716213" y="2843213"/>
          <p14:tracePt t="111620" x="2730500" y="2857500"/>
          <p14:tracePt t="111627" x="2730500" y="2871788"/>
          <p14:tracePt t="111640" x="2744788" y="2900363"/>
          <p14:tracePt t="111656" x="2773363" y="2971800"/>
          <p14:tracePt t="111673" x="2844800" y="3057525"/>
          <p14:tracePt t="111690" x="2887663" y="3128963"/>
          <p14:tracePt t="111706" x="2930525" y="3157538"/>
          <p14:tracePt t="111723" x="2944813" y="3157538"/>
          <p14:tracePt t="111724" x="2959100" y="3157538"/>
          <p14:tracePt t="111740" x="2973388" y="3157538"/>
          <p14:tracePt t="111756" x="2987675" y="3157538"/>
          <p14:tracePt t="111774" x="3001963" y="3157538"/>
          <p14:tracePt t="111789" x="3059113" y="3157538"/>
          <p14:tracePt t="111806" x="3144838" y="3157538"/>
          <p14:tracePt t="111823" x="3244850" y="3114675"/>
          <p14:tracePt t="111840" x="3330575" y="3086100"/>
          <p14:tracePt t="111856" x="3416300" y="3043238"/>
          <p14:tracePt t="111873" x="3516313" y="3000375"/>
          <p14:tracePt t="111890" x="3616325" y="2914650"/>
          <p14:tracePt t="111906" x="3773488" y="2786063"/>
          <p14:tracePt t="111923" x="4002088" y="2586038"/>
          <p14:tracePt t="111940" x="4059238" y="2486025"/>
          <p14:tracePt t="111956" x="4073525" y="2414588"/>
          <p14:tracePt t="111973" x="4087813" y="2371725"/>
          <p14:tracePt t="111989" x="4087813" y="2328863"/>
          <p14:tracePt t="112006" x="4059238" y="2286000"/>
          <p14:tracePt t="112023" x="4030663" y="2257425"/>
          <p14:tracePt t="112039" x="3930650" y="2228850"/>
          <p14:tracePt t="112056" x="3802063" y="2185988"/>
          <p14:tracePt t="112073" x="3573463" y="2171700"/>
          <p14:tracePt t="112089" x="3259138" y="2171700"/>
          <p14:tracePt t="112106" x="2844800" y="2171700"/>
          <p14:tracePt t="112123" x="2487613" y="2171700"/>
          <p14:tracePt t="112140" x="2116138" y="2214563"/>
          <p14:tracePt t="112157" x="1943100" y="2300288"/>
          <p14:tracePt t="112173" x="1843088" y="2386013"/>
          <p14:tracePt t="112189" x="1785938" y="2471738"/>
          <p14:tracePt t="112206" x="1757363" y="2600325"/>
          <p14:tracePt t="112223" x="1743075" y="2714625"/>
          <p14:tracePt t="112239" x="1743075" y="2886075"/>
          <p14:tracePt t="112256" x="1743075" y="3057525"/>
          <p14:tracePt t="112273" x="1771650" y="3228975"/>
          <p14:tracePt t="112289" x="1843088" y="3357563"/>
          <p14:tracePt t="112306" x="1885950" y="3471863"/>
          <p14:tracePt t="112323" x="1957388" y="3586163"/>
          <p14:tracePt t="112340" x="2028825" y="3700463"/>
          <p14:tracePt t="112356" x="2073275" y="3743325"/>
          <p14:tracePt t="112373" x="2101850" y="3800475"/>
          <p14:tracePt t="112390" x="2130425" y="3829050"/>
          <p14:tracePt t="112406" x="2144713" y="3843338"/>
          <p14:tracePt t="112423" x="2159000" y="3857625"/>
          <p14:tracePt t="112439" x="2173288" y="3857625"/>
          <p14:tracePt t="112456" x="2173288" y="3871913"/>
          <p14:tracePt t="112473" x="2187575" y="3871913"/>
          <p14:tracePt t="112490" x="2201863" y="3886200"/>
          <p14:tracePt t="112506" x="2201863" y="3900488"/>
          <p14:tracePt t="112523" x="2230438" y="3900488"/>
          <p14:tracePt t="112539" x="2230438" y="3914775"/>
          <p14:tracePt t="112556" x="2244725" y="3929063"/>
          <p14:tracePt t="112573" x="2259013" y="3943350"/>
          <p14:tracePt t="112589" x="2301875" y="3986213"/>
          <p14:tracePt t="112606" x="2373313" y="4071938"/>
          <p14:tracePt t="112623" x="2501900" y="4171950"/>
          <p14:tracePt t="112640" x="2616200" y="4257675"/>
          <p14:tracePt t="112656" x="2716213" y="4314825"/>
          <p14:tracePt t="112673" x="2787650" y="4357688"/>
          <p14:tracePt t="112689" x="2873375" y="4371975"/>
          <p14:tracePt t="112706" x="2973388" y="4400550"/>
          <p14:tracePt t="112723" x="3044825" y="4414838"/>
          <p14:tracePt t="112740" x="3116263" y="4414838"/>
          <p14:tracePt t="112756" x="3130550" y="4414838"/>
          <p14:tracePt t="112773" x="3144838" y="4414838"/>
          <p14:tracePt t="112789" x="3173413" y="4414838"/>
          <p14:tracePt t="112811" x="3187700" y="4414838"/>
          <p14:tracePt t="112823" x="3201988" y="4400550"/>
          <p14:tracePt t="112839" x="3216275" y="4386263"/>
          <p14:tracePt t="112856" x="3230563" y="4357688"/>
          <p14:tracePt t="112873" x="3259138" y="4329113"/>
          <p14:tracePt t="112890" x="3259138" y="4314825"/>
          <p14:tracePt t="112906" x="3273425" y="4300538"/>
          <p14:tracePt t="113091" x="3273425" y="4286250"/>
          <p14:tracePt t="113115" x="3273425" y="4271963"/>
          <p14:tracePt t="113123" x="3287713" y="4257675"/>
          <p14:tracePt t="113147" x="3287713" y="4243388"/>
          <p14:tracePt t="113764" x="3302000" y="4243388"/>
          <p14:tracePt t="113779" x="3302000" y="4229100"/>
          <p14:tracePt t="113788" x="3316288" y="4229100"/>
          <p14:tracePt t="113795" x="3316288" y="4214813"/>
          <p14:tracePt t="113811" x="3330575" y="4200525"/>
          <p14:tracePt t="113827" x="3344863" y="4186238"/>
          <p14:tracePt t="113843" x="3344863" y="4171950"/>
          <p14:tracePt t="113856" x="3359150" y="4171950"/>
          <p14:tracePt t="113873" x="3373438" y="4157663"/>
          <p14:tracePt t="113890" x="3387725" y="4129088"/>
          <p14:tracePt t="113906" x="3387725" y="4100513"/>
          <p14:tracePt t="113923" x="3387725" y="4043363"/>
          <p14:tracePt t="113939" x="3387725" y="4014788"/>
          <p14:tracePt t="113956" x="3387725" y="3957638"/>
          <p14:tracePt t="113973" x="3387725" y="3914775"/>
          <p14:tracePt t="113989" x="3387725" y="3857625"/>
          <p14:tracePt t="114006" x="3373438" y="3814763"/>
          <p14:tracePt t="114023" x="3344863" y="3800475"/>
          <p14:tracePt t="114039" x="3330575" y="3771900"/>
          <p14:tracePt t="114056" x="3316288" y="3757613"/>
          <p14:tracePt t="114073" x="3302000" y="3757613"/>
          <p14:tracePt t="114089" x="3287713" y="3757613"/>
          <p14:tracePt t="114147" x="3273425" y="3757613"/>
          <p14:tracePt t="114171" x="3273425" y="3771900"/>
          <p14:tracePt t="114187" x="3273425" y="3786188"/>
          <p14:tracePt t="114203" x="3273425" y="3800475"/>
          <p14:tracePt t="114219" x="3273425" y="3814763"/>
          <p14:tracePt t="125051" x="3259138" y="3814763"/>
          <p14:tracePt t="125139" x="3259138" y="3829050"/>
          <p14:tracePt t="125147" x="3244850" y="3843338"/>
          <p14:tracePt t="125156" x="3244850" y="3871913"/>
          <p14:tracePt t="125172" x="3230563" y="4071938"/>
          <p14:tracePt t="125189" x="3230563" y="4386263"/>
          <p14:tracePt t="125206" x="3230563" y="4786313"/>
          <p14:tracePt t="125222" x="3230563" y="5157788"/>
          <p14:tracePt t="125239" x="3259138" y="5472113"/>
          <p14:tracePt t="125255" x="3302000" y="5657850"/>
          <p14:tracePt t="125272" x="3316288" y="5715000"/>
          <p14:tracePt t="125289" x="3316288" y="5743575"/>
          <p14:tracePt t="125363" x="3330575" y="5743575"/>
          <p14:tracePt t="125371" x="3330575" y="5715000"/>
          <p14:tracePt t="125379" x="3344863" y="5672138"/>
          <p14:tracePt t="125389" x="3344863" y="5657850"/>
          <p14:tracePt t="125405" x="3359150" y="5629275"/>
          <p14:tracePt t="133130" x="3330575" y="5629275"/>
          <p14:tracePt t="133138" x="3316288" y="5600700"/>
          <p14:tracePt t="133146" x="3302000" y="5600700"/>
          <p14:tracePt t="133155" x="3287713" y="5557838"/>
          <p14:tracePt t="133172" x="3273425" y="5457825"/>
          <p14:tracePt t="133188" x="3273425" y="5286375"/>
          <p14:tracePt t="133205" x="3287713" y="5114925"/>
          <p14:tracePt t="133222" x="3287713" y="4986338"/>
          <p14:tracePt t="133238" x="3244850" y="4872038"/>
          <p14:tracePt t="133255" x="3201988" y="4829175"/>
          <p14:tracePt t="133272" x="3201988" y="4814888"/>
          <p14:tracePt t="133314" x="3187700" y="4814888"/>
          <p14:tracePt t="133338" x="3173413" y="4814888"/>
          <p14:tracePt t="133354" x="3173413" y="4829175"/>
          <p14:tracePt t="133370" x="3159125" y="4843463"/>
          <p14:tracePt t="133378" x="3144838" y="4843463"/>
          <p14:tracePt t="133394" x="3116263" y="4857750"/>
          <p14:tracePt t="133405" x="3116263" y="4872038"/>
          <p14:tracePt t="133422" x="3073400" y="4900613"/>
          <p14:tracePt t="133438" x="3044825" y="4914900"/>
          <p14:tracePt t="133455" x="3001963" y="4929188"/>
          <p14:tracePt t="133472" x="2973388" y="4929188"/>
          <p14:tracePt t="133488" x="2959100" y="4929188"/>
          <p14:tracePt t="133505" x="2930525" y="4929188"/>
          <p14:tracePt t="133522" x="2901950" y="4929188"/>
          <p14:tracePt t="133523" x="2887663" y="4929188"/>
          <p14:tracePt t="133538" x="2844800" y="4900613"/>
          <p14:tracePt t="133555" x="2830513" y="4872038"/>
          <p14:tracePt t="133572" x="2816225" y="4857750"/>
          <p14:tracePt t="133698" x="2816225" y="4872038"/>
          <p14:tracePt t="133714" x="2816225" y="4886325"/>
          <p14:tracePt t="133730" x="2816225" y="4900613"/>
          <p14:tracePt t="133746" x="2816225" y="4914900"/>
          <p14:tracePt t="133754" x="2816225" y="4929188"/>
          <p14:tracePt t="133762" x="2816225" y="4957763"/>
          <p14:tracePt t="133778" x="2816225" y="4972050"/>
          <p14:tracePt t="133788" x="2801938" y="4972050"/>
          <p14:tracePt t="133805" x="2801938" y="4986338"/>
          <p14:tracePt t="133822" x="2801938" y="5000625"/>
          <p14:tracePt t="133842" x="2787650" y="5000625"/>
          <p14:tracePt t="133914" x="2773363" y="5000625"/>
          <p14:tracePt t="133946" x="2759075" y="5000625"/>
          <p14:tracePt t="133954" x="2759075" y="4986338"/>
          <p14:tracePt t="133978" x="2744788" y="4972050"/>
          <p14:tracePt t="134002" x="2730500" y="4972050"/>
          <p14:tracePt t="134234" x="2716213" y="4972050"/>
          <p14:tracePt t="134242" x="2701925" y="4972050"/>
          <p14:tracePt t="134250" x="2673350" y="4972050"/>
          <p14:tracePt t="134258" x="2630488" y="4972050"/>
          <p14:tracePt t="134272" x="2601913" y="4972050"/>
          <p14:tracePt t="134288" x="2559050" y="49720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302863-5FA1-5AE2-BED8-BDDA47BFB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8BAB596F-85A0-5E13-699B-2AE93E679870}"/>
              </a:ext>
            </a:extLst>
          </p:cNvPr>
          <p:cNvSpPr/>
          <p:nvPr/>
        </p:nvSpPr>
        <p:spPr>
          <a:xfrm rot="19374927">
            <a:off x="2380419" y="1852556"/>
            <a:ext cx="1471671" cy="1260177"/>
          </a:xfrm>
          <a:prstGeom prst="ellipse">
            <a:avLst/>
          </a:prstGeom>
          <a:solidFill>
            <a:schemeClr val="tx1">
              <a:lumMod val="95000"/>
              <a:alpha val="14118"/>
            </a:schemeClr>
          </a:solidFill>
          <a:ln w="76200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955A1D94-4CDB-99A3-4E03-23EBE02E58BA}"/>
              </a:ext>
            </a:extLst>
          </p:cNvPr>
          <p:cNvSpPr/>
          <p:nvPr/>
        </p:nvSpPr>
        <p:spPr>
          <a:xfrm rot="2607394">
            <a:off x="10284374" y="3368682"/>
            <a:ext cx="877105" cy="995028"/>
          </a:xfrm>
          <a:prstGeom prst="ellipse">
            <a:avLst/>
          </a:prstGeom>
          <a:solidFill>
            <a:schemeClr val="accent2">
              <a:lumMod val="20000"/>
              <a:lumOff val="80000"/>
              <a:alpha val="14118"/>
            </a:schemeClr>
          </a:solidFill>
          <a:ln w="76200">
            <a:solidFill>
              <a:schemeClr val="accent1">
                <a:lumMod val="60000"/>
                <a:lumOff val="40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ítulo 1">
                <a:extLst>
                  <a:ext uri="{FF2B5EF4-FFF2-40B4-BE49-F238E27FC236}">
                    <a16:creationId xmlns:a16="http://schemas.microsoft.com/office/drawing/2014/main" id="{1B319583-9DA2-C4A6-161A-1DA8B60EA43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s-ES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¿De qué depende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s-ES" b="0" i="1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d>
                      <m:dPr>
                        <m:ctrlPr>
                          <a:rPr lang="es-ES" b="0" i="1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</m:oMath>
                </a14:m>
                <a:r>
                  <a:rPr lang="es-ES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?</a:t>
                </a:r>
              </a:p>
            </p:txBody>
          </p:sp>
        </mc:Choice>
        <mc:Fallback xmlns="">
          <p:sp>
            <p:nvSpPr>
              <p:cNvPr id="2" name="Título 1">
                <a:extLst>
                  <a:ext uri="{FF2B5EF4-FFF2-40B4-BE49-F238E27FC236}">
                    <a16:creationId xmlns:a16="http://schemas.microsoft.com/office/drawing/2014/main" id="{1B319583-9DA2-C4A6-161A-1DA8B60EA4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3">
                <a:extLst>
                  <a:ext uri="{FF2B5EF4-FFF2-40B4-BE49-F238E27FC236}">
                    <a16:creationId xmlns:a16="http://schemas.microsoft.com/office/drawing/2014/main" id="{F548205F-7C86-E4B4-D2DB-E5CE7305B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7420" y="1352687"/>
                <a:ext cx="4700195" cy="502701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lang="es-ES" altLang="es-ES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Geometría</a:t>
                </a:r>
              </a:p>
              <a:p>
                <a:pPr lvl="1" defTabSz="9144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Radio de referencia del planeta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s-ES" b="0" i="0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s-ES" i="1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​</a:t>
                </a:r>
              </a:p>
              <a:p>
                <a:pPr lvl="1" defTabSz="9144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Radio de la estrella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⋆</m:t>
                        </m:r>
                      </m:sub>
                    </m:sSub>
                  </m:oMath>
                </a14:m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​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lang="es-ES" altLang="es-ES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Estructura termodinámica</a:t>
                </a:r>
              </a:p>
              <a:p>
                <a:pPr lvl="1" defTabSz="9144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Temperatura isoterma </a:t>
                </a:r>
                <a14:m>
                  <m:oMath xmlns:m="http://schemas.openxmlformats.org/officeDocument/2006/math">
                    <m:r>
                      <a:rPr lang="es-ES" i="1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s-ES" altLang="es-ES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  <a:p>
                <a:pPr lvl="1" defTabSz="9144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Presión de referencia</a:t>
                </a:r>
                <a:r>
                  <a:rPr lang="es-ES" dirty="0">
                    <a:solidFill>
                      <a:schemeClr val="bg2">
                        <a:lumMod val="20000"/>
                        <a:lumOff val="8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s-ES" altLang="es-ES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  <a:p>
                <a:pPr lvl="1" defTabSz="9144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Gravedad superficial </a:t>
                </a:r>
                <a14:m>
                  <m:oMath xmlns:m="http://schemas.openxmlformats.org/officeDocument/2006/math">
                    <m:r>
                      <a:rPr lang="es-ES" b="0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endParaRPr lang="es-ES" altLang="es-ES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  <a:p>
                <a:pPr lvl="1" defTabSz="9144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Masa molecular media </a:t>
                </a:r>
                <a14:m>
                  <m:oMath xmlns:m="http://schemas.openxmlformats.org/officeDocument/2006/math">
                    <m:r>
                      <a:rPr lang="es-ES" b="0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endParaRPr lang="es-ES" altLang="es-ES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lang="es-ES" altLang="es-ES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Opacidad total</a:t>
                </a:r>
              </a:p>
              <a:p>
                <a:pPr lvl="1" defTabSz="9144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Sección eficaz por unidad de masa </a:t>
                </a:r>
                <a14:m>
                  <m:oMath xmlns:m="http://schemas.openxmlformats.org/officeDocument/2006/math">
                    <m:r>
                      <a:rPr lang="es-ES" b="0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𝜅</m:t>
                    </m:r>
                    <m:r>
                      <a:rPr lang="es-ES" b="0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b="0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s-ES" b="0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ES" alt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 (gases + nubes grises)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s-ES" altLang="es-E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3">
                <a:extLst>
                  <a:ext uri="{FF2B5EF4-FFF2-40B4-BE49-F238E27FC236}">
                    <a16:creationId xmlns:a16="http://schemas.microsoft.com/office/drawing/2014/main" id="{F548205F-7C86-E4B4-D2DB-E5CE7305B4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977420" y="1352687"/>
                <a:ext cx="4700195" cy="5027017"/>
              </a:xfrm>
              <a:prstGeom prst="rect">
                <a:avLst/>
              </a:prstGeom>
              <a:blipFill>
                <a:blip r:embed="rId5"/>
                <a:stretch>
                  <a:fillRect l="-116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n 6">
            <a:extLst>
              <a:ext uri="{FF2B5EF4-FFF2-40B4-BE49-F238E27FC236}">
                <a16:creationId xmlns:a16="http://schemas.microsoft.com/office/drawing/2014/main" id="{73AB9835-C77E-71CF-1F68-52C9B1B245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3168" y="2024537"/>
            <a:ext cx="3200100" cy="368331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C0FDF08-40D2-93D0-281C-289BA66DC031}"/>
              </a:ext>
            </a:extLst>
          </p:cNvPr>
          <p:cNvSpPr txBox="1"/>
          <p:nvPr/>
        </p:nvSpPr>
        <p:spPr>
          <a:xfrm>
            <a:off x="769378" y="2712032"/>
            <a:ext cx="217155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Los Modelos numéricos que solucionan la ecuación de 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Transferencia </a:t>
            </a:r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Radiativa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s-E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requieren de mucho cálculo</a:t>
            </a:r>
            <a:endParaRPr lang="es-E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4C77EF6-4148-F6C7-0CF8-42A1AC6E6C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87438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020"/>
    </mc:Choice>
    <mc:Fallback>
      <p:transition spd="slow" advTm="110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450" x="2587625" y="4957763"/>
          <p14:tracePt t="34458" x="2659063" y="4914900"/>
          <p14:tracePt t="34467" x="2801938" y="4872038"/>
          <p14:tracePt t="34483" x="3059113" y="4786313"/>
          <p14:tracePt t="34500" x="3144838" y="4714875"/>
          <p14:tracePt t="34518" x="3144838" y="4700588"/>
          <p14:tracePt t="34533" x="3116263" y="4672013"/>
          <p14:tracePt t="34550" x="3001963" y="4600575"/>
          <p14:tracePt t="34567" x="2773363" y="4429125"/>
          <p14:tracePt t="34583" x="2501900" y="4214813"/>
          <p14:tracePt t="34600" x="2359025" y="4086225"/>
          <p14:tracePt t="34617" x="2330450" y="4029075"/>
          <p14:tracePt t="34730" x="2330450" y="4014788"/>
          <p14:tracePt t="34746" x="2330450" y="4000500"/>
          <p14:tracePt t="34754" x="2387600" y="3986213"/>
          <p14:tracePt t="34767" x="2544763" y="3943350"/>
          <p14:tracePt t="34783" x="3473450" y="3629025"/>
          <p14:tracePt t="34800" x="4873625" y="3157538"/>
          <p14:tracePt t="34817" x="5888038" y="2657475"/>
          <p14:tracePt t="34834" x="6318250" y="2386013"/>
          <p14:tracePt t="34850" x="6518275" y="2214563"/>
          <p14:tracePt t="34867" x="6561138" y="2200275"/>
          <p14:tracePt t="34883" x="6589713" y="2185988"/>
          <p14:tracePt t="34900" x="6618288" y="2185988"/>
          <p14:tracePt t="34917" x="6675438" y="2243138"/>
          <p14:tracePt t="34933" x="6775450" y="2314575"/>
          <p14:tracePt t="34950" x="6832600" y="2357438"/>
          <p14:tracePt t="34967" x="6889750" y="2386013"/>
          <p14:tracePt t="34983" x="7004050" y="2414588"/>
          <p14:tracePt t="35000" x="7218363" y="2414588"/>
          <p14:tracePt t="35017" x="7532688" y="2400300"/>
          <p14:tracePt t="35033" x="7961313" y="2286000"/>
          <p14:tracePt t="35050" x="8618538" y="2043113"/>
          <p14:tracePt t="35067" x="8875713" y="1943100"/>
          <p14:tracePt t="35083" x="9004300" y="1900238"/>
          <p14:tracePt t="35100" x="9090025" y="1900238"/>
          <p14:tracePt t="35117" x="9247188" y="2000250"/>
          <p14:tracePt t="35134" x="9361488" y="2214563"/>
          <p14:tracePt t="35150" x="9361488" y="2286000"/>
          <p14:tracePt t="35166" x="9332913" y="2286000"/>
          <p14:tracePt t="35183" x="9318625" y="2286000"/>
          <p14:tracePt t="35594" x="9304338" y="2286000"/>
          <p14:tracePt t="35602" x="9290050" y="2286000"/>
          <p14:tracePt t="35610" x="9247188" y="2343150"/>
          <p14:tracePt t="35618" x="9161463" y="2443163"/>
          <p14:tracePt t="35633" x="9104313" y="2571750"/>
          <p14:tracePt t="35634" x="9075738" y="2700338"/>
          <p14:tracePt t="35650" x="9047163" y="2886075"/>
          <p14:tracePt t="35667" x="9118600" y="3043238"/>
          <p14:tracePt t="35683" x="9290050" y="3200400"/>
          <p14:tracePt t="35700" x="9447213" y="3343275"/>
          <p14:tracePt t="35717" x="9518650" y="3386138"/>
          <p14:tracePt t="35733" x="9532938" y="3400425"/>
          <p14:tracePt t="35750" x="9561513" y="3400425"/>
          <p14:tracePt t="35767" x="9590088" y="3400425"/>
          <p14:tracePt t="35783" x="9618663" y="3400425"/>
          <p14:tracePt t="35800" x="9661525" y="3400425"/>
          <p14:tracePt t="35817" x="9690100" y="3414713"/>
          <p14:tracePt t="35834" x="9732963" y="3471863"/>
          <p14:tracePt t="35850" x="9761538" y="3543300"/>
          <p14:tracePt t="35867" x="9761538" y="3614738"/>
          <p14:tracePt t="35883" x="9775825" y="3700463"/>
          <p14:tracePt t="35900" x="9775825" y="3743325"/>
          <p14:tracePt t="35917" x="9775825" y="3757613"/>
          <p14:tracePt t="35986" x="9790113" y="3743325"/>
          <p14:tracePt t="35994" x="9790113" y="3714750"/>
          <p14:tracePt t="36002" x="9804400" y="3657600"/>
          <p14:tracePt t="36016" x="9818688" y="3586163"/>
          <p14:tracePt t="36033" x="9832975" y="3429000"/>
          <p14:tracePt t="36050" x="9875838" y="3271838"/>
          <p14:tracePt t="36067" x="9875838" y="3214688"/>
          <p14:tracePt t="36084" x="9890125" y="3186113"/>
          <p14:tracePt t="36258" x="9890125" y="3200400"/>
          <p14:tracePt t="36314" x="9875838" y="3200400"/>
          <p14:tracePt t="36322" x="9861550" y="3200400"/>
          <p14:tracePt t="36333" x="9832975" y="3200400"/>
          <p14:tracePt t="36350" x="9747250" y="3200400"/>
          <p14:tracePt t="36366" x="9618663" y="3186113"/>
          <p14:tracePt t="36383" x="9461500" y="3100388"/>
          <p14:tracePt t="36400" x="9318625" y="2986088"/>
          <p14:tracePt t="36416" x="9161463" y="2871788"/>
          <p14:tracePt t="36433" x="9018588" y="2757488"/>
          <p14:tracePt t="36450" x="8918575" y="2686050"/>
          <p14:tracePt t="36466" x="8890000" y="2657475"/>
          <p14:tracePt t="36483" x="8890000" y="2643188"/>
          <p14:tracePt t="36500" x="8890000" y="2628900"/>
          <p14:tracePt t="36522" x="8890000" y="2614613"/>
          <p14:tracePt t="36533" x="8904288" y="2614613"/>
          <p14:tracePt t="36550" x="8932863" y="2614613"/>
          <p14:tracePt t="36567" x="8975725" y="2571750"/>
          <p14:tracePt t="36583" x="9032875" y="2543175"/>
          <p14:tracePt t="36600" x="9061450" y="2514600"/>
          <p14:tracePt t="36617" x="9075738" y="2500313"/>
          <p14:tracePt t="36633" x="9104313" y="2471738"/>
          <p14:tracePt t="36650" x="9118600" y="2457450"/>
          <p14:tracePt t="36714" x="9090025" y="2457450"/>
          <p14:tracePt t="36722" x="9047163" y="2471738"/>
          <p14:tracePt t="36733" x="8990013" y="2486025"/>
          <p14:tracePt t="36750" x="8789988" y="2528888"/>
          <p14:tracePt t="36767" x="8561388" y="2557463"/>
          <p14:tracePt t="36784" x="8347075" y="2557463"/>
          <p14:tracePt t="36800" x="8147050" y="2571750"/>
          <p14:tracePt t="36816" x="7975600" y="2571750"/>
          <p14:tracePt t="36833" x="7847013" y="2571750"/>
          <p14:tracePt t="36850" x="7761288" y="2571750"/>
          <p14:tracePt t="36866" x="7718425" y="2586038"/>
          <p14:tracePt t="36883" x="7704138" y="2600325"/>
          <p14:tracePt t="36900" x="7689850" y="2643188"/>
          <p14:tracePt t="36917" x="7689850" y="2743200"/>
          <p14:tracePt t="36933" x="7689850" y="2928938"/>
          <p14:tracePt t="36950" x="7761288" y="3100388"/>
          <p14:tracePt t="36967" x="7875588" y="3314700"/>
          <p14:tracePt t="36983" x="8018463" y="3500438"/>
          <p14:tracePt t="37000" x="8232775" y="3686175"/>
          <p14:tracePt t="37016" x="8489950" y="3857625"/>
          <p14:tracePt t="37033" x="8818563" y="4000500"/>
          <p14:tracePt t="37034" x="8990013" y="4043363"/>
          <p14:tracePt t="37050" x="9318625" y="4100513"/>
          <p14:tracePt t="37067" x="9618663" y="4114800"/>
          <p14:tracePt t="37083" x="9918700" y="4029075"/>
          <p14:tracePt t="37100" x="10206038" y="3900488"/>
          <p14:tracePt t="37117" x="10548938" y="3757613"/>
          <p14:tracePt t="37133" x="10877550" y="3586163"/>
          <p14:tracePt t="37150" x="11163300" y="3443288"/>
          <p14:tracePt t="37167" x="11363325" y="3357563"/>
          <p14:tracePt t="37183" x="11506200" y="3286125"/>
          <p14:tracePt t="37200" x="11577638" y="3257550"/>
          <p14:tracePt t="37217" x="11606213" y="3243263"/>
          <p14:tracePt t="37330" x="11591925" y="3228975"/>
          <p14:tracePt t="37338" x="11563350" y="3214688"/>
          <p14:tracePt t="37350" x="11520488" y="3200400"/>
          <p14:tracePt t="37366" x="11406188" y="3128963"/>
          <p14:tracePt t="37383" x="11234738" y="3086100"/>
          <p14:tracePt t="37400" x="10948988" y="3000375"/>
          <p14:tracePt t="37416" x="10563225" y="2957513"/>
          <p14:tracePt t="37433" x="10220325" y="2943225"/>
          <p14:tracePt t="37450" x="9747250" y="2943225"/>
          <p14:tracePt t="37466" x="9475788" y="2943225"/>
          <p14:tracePt t="37483" x="9247188" y="2943225"/>
          <p14:tracePt t="37500" x="9061450" y="2986088"/>
          <p14:tracePt t="37516" x="8904288" y="3028950"/>
          <p14:tracePt t="37533" x="8804275" y="3057525"/>
          <p14:tracePt t="37550" x="8747125" y="3086100"/>
          <p14:tracePt t="37567" x="8689975" y="3114675"/>
          <p14:tracePt t="37583" x="8675688" y="3114675"/>
          <p14:tracePt t="37600" x="8647113" y="3128963"/>
          <p14:tracePt t="37616" x="8632825" y="3143250"/>
          <p14:tracePt t="37633" x="8632825" y="3157538"/>
          <p14:tracePt t="37650" x="8604250" y="3214688"/>
          <p14:tracePt t="37666" x="8589963" y="3286125"/>
          <p14:tracePt t="37683" x="8589963" y="3414713"/>
          <p14:tracePt t="37700" x="8589963" y="3529013"/>
          <p14:tracePt t="37716" x="8647113" y="3700463"/>
          <p14:tracePt t="37733" x="8761413" y="3871913"/>
          <p14:tracePt t="37750" x="8961438" y="4057650"/>
          <p14:tracePt t="37766" x="9232900" y="4300538"/>
          <p14:tracePt t="37783" x="9504363" y="4500563"/>
          <p14:tracePt t="37800" x="9718675" y="4657725"/>
          <p14:tracePt t="37817" x="9847263" y="4729163"/>
          <p14:tracePt t="37833" x="9918700" y="4772025"/>
          <p14:tracePt t="37850" x="9932988" y="4786313"/>
          <p14:tracePt t="37866" x="9961563" y="4786313"/>
          <p14:tracePt t="37883" x="9975850" y="4786313"/>
          <p14:tracePt t="37900" x="9990138" y="4786313"/>
          <p14:tracePt t="37962" x="10004425" y="4786313"/>
          <p14:tracePt t="37970" x="10004425" y="4772025"/>
          <p14:tracePt t="37978" x="10004425" y="4757738"/>
          <p14:tracePt t="37994" x="10004425" y="4743450"/>
          <p14:tracePt t="38002" x="10004425" y="4729163"/>
          <p14:tracePt t="38017" x="10004425" y="4714875"/>
          <p14:tracePt t="38033" x="10018713" y="4672013"/>
          <p14:tracePt t="38050" x="10018713" y="4600575"/>
          <p14:tracePt t="38066" x="10018713" y="4543425"/>
          <p14:tracePt t="38083" x="10018713" y="4514850"/>
          <p14:tracePt t="38100" x="10018713" y="4457700"/>
          <p14:tracePt t="38117" x="10004425" y="4400550"/>
          <p14:tracePt t="38133" x="9975850" y="4343400"/>
          <p14:tracePt t="38150" x="9918700" y="4271963"/>
          <p14:tracePt t="38166" x="9818688" y="4143375"/>
          <p14:tracePt t="38183" x="9675813" y="4000500"/>
          <p14:tracePt t="38200" x="9561513" y="3886200"/>
          <p14:tracePt t="38217" x="9461500" y="3786188"/>
          <p14:tracePt t="38233" x="9390063" y="3714750"/>
          <p14:tracePt t="38250" x="9290050" y="3629025"/>
          <p14:tracePt t="38266" x="9232900" y="3571875"/>
          <p14:tracePt t="38283" x="9204325" y="3529013"/>
          <p14:tracePt t="38300" x="9175750" y="3500438"/>
          <p14:tracePt t="38442" x="9190038" y="3500438"/>
          <p14:tracePt t="38450" x="9190038" y="3514725"/>
          <p14:tracePt t="38458" x="9204325" y="3514725"/>
          <p14:tracePt t="38466" x="9204325" y="3529013"/>
          <p14:tracePt t="38483" x="9232900" y="3543300"/>
          <p14:tracePt t="38500" x="9275763" y="3571875"/>
          <p14:tracePt t="38516" x="9318625" y="3614738"/>
          <p14:tracePt t="38533" x="9390063" y="3671888"/>
          <p14:tracePt t="38550" x="9447213" y="3714750"/>
          <p14:tracePt t="38566" x="9475788" y="3743325"/>
          <p14:tracePt t="38583" x="9504363" y="3757613"/>
          <p14:tracePt t="38600" x="9504363" y="3771900"/>
          <p14:tracePt t="38650" x="9518650" y="3771900"/>
          <p14:tracePt t="38730" x="9518650" y="3757613"/>
          <p14:tracePt t="38746" x="9518650" y="3743325"/>
          <p14:tracePt t="38762" x="9518650" y="3729038"/>
          <p14:tracePt t="38770" x="9518650" y="3714750"/>
          <p14:tracePt t="38794" x="9518650" y="3700463"/>
          <p14:tracePt t="38882" x="9518650" y="3686175"/>
          <p14:tracePt t="38890" x="9504363" y="3686175"/>
          <p14:tracePt t="38906" x="9504363" y="3671888"/>
          <p14:tracePt t="38916" x="9504363" y="3657600"/>
          <p14:tracePt t="38933" x="9461500" y="3557588"/>
          <p14:tracePt t="38950" x="9418638" y="3328988"/>
          <p14:tracePt t="38967" x="9361488" y="3014663"/>
          <p14:tracePt t="38984" x="9275763" y="2686050"/>
          <p14:tracePt t="39000" x="9232900" y="2400300"/>
          <p14:tracePt t="39016" x="9175750" y="2157413"/>
          <p14:tracePt t="39033" x="9147175" y="2014538"/>
          <p14:tracePt t="39034" x="9147175" y="1971675"/>
          <p14:tracePt t="39050" x="9147175" y="1957388"/>
          <p14:tracePt t="39274" x="9132888" y="1943100"/>
          <p14:tracePt t="41298" x="9132888" y="1957388"/>
          <p14:tracePt t="41305" x="9132888" y="1985963"/>
          <p14:tracePt t="41316" x="9132888" y="2028825"/>
          <p14:tracePt t="41333" x="9147175" y="2143125"/>
          <p14:tracePt t="41350" x="9175750" y="2171700"/>
          <p14:tracePt t="41946" x="9175750" y="2185988"/>
          <p14:tracePt t="41954" x="9190038" y="2185988"/>
          <p14:tracePt t="41970" x="9190038" y="2200275"/>
          <p14:tracePt t="41978" x="9204325" y="2200275"/>
          <p14:tracePt t="42057" x="9218613" y="2200275"/>
          <p14:tracePt t="42074" x="9232900" y="2200275"/>
          <p14:tracePt t="42098" x="9232900" y="2185988"/>
          <p14:tracePt t="42106" x="9247188" y="2185988"/>
          <p14:tracePt t="42116" x="9261475" y="2185988"/>
          <p14:tracePt t="42133" x="9404350" y="2157413"/>
          <p14:tracePt t="42150" x="9775825" y="2114550"/>
          <p14:tracePt t="42166" x="10734675" y="2171700"/>
          <p14:tracePt t="42183" x="11991975" y="2500313"/>
          <p14:tracePt t="42386" x="12091988" y="3829050"/>
          <p14:tracePt t="42393" x="12049125" y="4014788"/>
          <p14:tracePt t="42401" x="12020550" y="4229100"/>
          <p14:tracePt t="42416" x="12006263" y="4457700"/>
          <p14:tracePt t="42433" x="12034838" y="4857750"/>
          <p14:tracePt t="42450" x="12149138" y="5314950"/>
          <p14:tracePt t="42610" x="12120563" y="5429250"/>
          <p14:tracePt t="42617" x="12063413" y="5372100"/>
          <p14:tracePt t="42633" x="12034838" y="5329238"/>
          <p14:tracePt t="42650" x="11891963" y="5157788"/>
          <p14:tracePt t="42666" x="11791950" y="5029200"/>
          <p14:tracePt t="42683" x="11720513" y="4957763"/>
          <p14:tracePt t="42700" x="11663363" y="4886325"/>
          <p14:tracePt t="42716" x="11606213" y="4814888"/>
          <p14:tracePt t="42733" x="11549063" y="4757738"/>
          <p14:tracePt t="42749" x="11520488" y="4714875"/>
          <p14:tracePt t="42766" x="11506200" y="4700588"/>
          <p14:tracePt t="42783" x="11491913" y="4700588"/>
          <p14:tracePt t="42801" x="11477625" y="4700588"/>
          <p14:tracePt t="42816" x="11463338" y="4700588"/>
          <p14:tracePt t="42833" x="11449050" y="4700588"/>
          <p14:tracePt t="42850" x="11277600" y="4829175"/>
          <p14:tracePt t="42866" x="11063288" y="4943475"/>
          <p14:tracePt t="42883" x="10834688" y="5029200"/>
          <p14:tracePt t="42899" x="10634663" y="5100638"/>
          <p14:tracePt t="42916" x="10477500" y="5143500"/>
          <p14:tracePt t="42933" x="10363200" y="5172075"/>
          <p14:tracePt t="42949" x="10291763" y="5172075"/>
          <p14:tracePt t="42967" x="10206038" y="5172075"/>
          <p14:tracePt t="42983" x="10147300" y="5114925"/>
          <p14:tracePt t="43000" x="10104438" y="5014913"/>
          <p14:tracePt t="43016" x="10075863" y="4957763"/>
          <p14:tracePt t="43033" x="10075863" y="4900613"/>
          <p14:tracePt t="43050" x="10075863" y="4872038"/>
          <p14:tracePt t="43066" x="10061575" y="4857750"/>
          <p14:tracePt t="43129" x="10061575" y="4843463"/>
          <p14:tracePt t="43145" x="10061575" y="4829175"/>
          <p14:tracePt t="43153" x="10061575" y="4814888"/>
          <p14:tracePt t="43166" x="10075863" y="4814888"/>
          <p14:tracePt t="43183" x="10075863" y="4800600"/>
          <p14:tracePt t="43200" x="10075863" y="4786313"/>
          <p14:tracePt t="43216" x="10075863" y="4757738"/>
          <p14:tracePt t="43513" x="10090150" y="4757738"/>
          <p14:tracePt t="43530" x="10104438" y="4757738"/>
          <p14:tracePt t="43545" x="10118725" y="4757738"/>
          <p14:tracePt t="43554" x="10133013" y="4743450"/>
          <p14:tracePt t="43569" x="10163175" y="4714875"/>
          <p14:tracePt t="43578" x="10191750" y="4714875"/>
          <p14:tracePt t="43585" x="10220325" y="4686300"/>
          <p14:tracePt t="43600" x="10248900" y="4672013"/>
          <p14:tracePt t="43616" x="10291763" y="4629150"/>
          <p14:tracePt t="43633" x="10334625" y="4600575"/>
          <p14:tracePt t="43650" x="10391775" y="4543425"/>
          <p14:tracePt t="43666" x="10448925" y="4500563"/>
          <p14:tracePt t="43683" x="10534650" y="4457700"/>
          <p14:tracePt t="43699" x="10606088" y="4429125"/>
          <p14:tracePt t="43716" x="10648950" y="4400550"/>
          <p14:tracePt t="43733" x="10663238" y="4371975"/>
          <p14:tracePt t="43793" x="10663238" y="4357688"/>
          <p14:tracePt t="43857" x="10663238" y="4343400"/>
          <p14:tracePt t="43881" x="10663238" y="4329113"/>
          <p14:tracePt t="43897" x="10648950" y="4329113"/>
          <p14:tracePt t="43905" x="10634663" y="4329113"/>
          <p14:tracePt t="43916" x="10634663" y="4314825"/>
          <p14:tracePt t="44050" x="10620375" y="4314825"/>
          <p14:tracePt t="44073" x="10620375" y="4329113"/>
          <p14:tracePt t="44081" x="10606088" y="4329113"/>
          <p14:tracePt t="44089" x="10606088" y="4357688"/>
          <p14:tracePt t="44105" x="10606088" y="4371975"/>
          <p14:tracePt t="44117" x="10591800" y="4400550"/>
          <p14:tracePt t="44133" x="10591800" y="4429125"/>
          <p14:tracePt t="44150" x="10591800" y="4443413"/>
          <p14:tracePt t="44166" x="10591800" y="4471988"/>
          <p14:tracePt t="44183" x="10591800" y="4486275"/>
          <p14:tracePt t="44199" x="10591800" y="4500563"/>
          <p14:tracePt t="44216" x="10577513" y="4500563"/>
          <p14:tracePt t="44233" x="10563225" y="4529138"/>
          <p14:tracePt t="44234" x="10534650" y="4529138"/>
          <p14:tracePt t="44249" x="10520363" y="4529138"/>
          <p14:tracePt t="44266" x="10448925" y="4529138"/>
          <p14:tracePt t="44283" x="10291763" y="4529138"/>
          <p14:tracePt t="44299" x="10018713" y="4471988"/>
          <p14:tracePt t="44316" x="9632950" y="4386263"/>
          <p14:tracePt t="44333" x="9161463" y="4271963"/>
          <p14:tracePt t="44349" x="8804275" y="4129088"/>
          <p14:tracePt t="44366" x="8589963" y="4043363"/>
          <p14:tracePt t="44383" x="8489950" y="3957638"/>
          <p14:tracePt t="44399" x="8432800" y="3871913"/>
          <p14:tracePt t="44416" x="8375650" y="3786188"/>
          <p14:tracePt t="44433" x="8332788" y="3700463"/>
          <p14:tracePt t="44450" x="8289925" y="3571875"/>
          <p14:tracePt t="44466" x="8275638" y="3500438"/>
          <p14:tracePt t="44483" x="8275638" y="3414713"/>
          <p14:tracePt t="44499" x="8275638" y="3357563"/>
          <p14:tracePt t="44516" x="8289925" y="3314700"/>
          <p14:tracePt t="44533" x="8332788" y="3271838"/>
          <p14:tracePt t="44549" x="8375650" y="3257550"/>
          <p14:tracePt t="44566" x="8461375" y="3257550"/>
          <p14:tracePt t="44583" x="8561388" y="3286125"/>
          <p14:tracePt t="44600" x="8718550" y="3414713"/>
          <p14:tracePt t="44616" x="8861425" y="3571875"/>
          <p14:tracePt t="44633" x="8990013" y="3743325"/>
          <p14:tracePt t="44634" x="9061450" y="3843338"/>
          <p14:tracePt t="44650" x="9190038" y="4029075"/>
          <p14:tracePt t="44666" x="9290050" y="4143375"/>
          <p14:tracePt t="44683" x="9361488" y="4200525"/>
          <p14:tracePt t="44699" x="9390063" y="4229100"/>
          <p14:tracePt t="44717" x="9404350" y="4243388"/>
          <p14:tracePt t="44733" x="9432925" y="4271963"/>
          <p14:tracePt t="44749" x="9461500" y="4300538"/>
          <p14:tracePt t="44766" x="9475788" y="4329113"/>
          <p14:tracePt t="44783" x="9532938" y="4371975"/>
          <p14:tracePt t="44800" x="9575800" y="4429125"/>
          <p14:tracePt t="44816" x="9632950" y="4486275"/>
          <p14:tracePt t="44833" x="9690100" y="4600575"/>
          <p14:tracePt t="44849" x="9718675" y="4672013"/>
          <p14:tracePt t="44866" x="9761538" y="4786313"/>
          <p14:tracePt t="44883" x="9818688" y="4900613"/>
          <p14:tracePt t="44900" x="9904413" y="5014913"/>
          <p14:tracePt t="44916" x="9975850" y="5100638"/>
          <p14:tracePt t="44933" x="10061575" y="5157788"/>
          <p14:tracePt t="44949" x="10133013" y="5200650"/>
          <p14:tracePt t="44966" x="10191750" y="5229225"/>
          <p14:tracePt t="44983" x="10234613" y="5257800"/>
          <p14:tracePt t="44999" x="10263188" y="5257800"/>
          <p14:tracePt t="45016" x="10277475" y="5257800"/>
          <p14:tracePt t="45033" x="10291763" y="5272088"/>
          <p14:tracePt t="45050" x="10320338" y="5300663"/>
          <p14:tracePt t="45066" x="10334625" y="5300663"/>
          <p14:tracePt t="45083" x="10348913" y="5329238"/>
          <p14:tracePt t="45100" x="10363200" y="5357813"/>
          <p14:tracePt t="45116" x="10391775" y="5400675"/>
          <p14:tracePt t="45133" x="10406063" y="5443538"/>
          <p14:tracePt t="45149" x="10420350" y="5500688"/>
          <p14:tracePt t="45166" x="10448925" y="5529263"/>
          <p14:tracePt t="45183" x="10448925" y="5557838"/>
          <p14:tracePt t="45199" x="10448925" y="5572125"/>
          <p14:tracePt t="45233" x="10463213" y="5572125"/>
          <p14:tracePt t="45257" x="10477500" y="5572125"/>
          <p14:tracePt t="45265" x="10491788" y="5572125"/>
          <p14:tracePt t="45273" x="10506075" y="5543550"/>
          <p14:tracePt t="45283" x="10534650" y="5514975"/>
          <p14:tracePt t="45299" x="10591800" y="5400675"/>
          <p14:tracePt t="45317" x="10663238" y="5300663"/>
          <p14:tracePt t="45333" x="10748963" y="5186363"/>
          <p14:tracePt t="45349" x="10791825" y="5129213"/>
          <p14:tracePt t="45366" x="10806113" y="5100638"/>
          <p14:tracePt t="45569" x="10791825" y="5100638"/>
          <p14:tracePt t="45578" x="10777538" y="5100638"/>
          <p14:tracePt t="45593" x="10763250" y="5086350"/>
          <p14:tracePt t="45609" x="10748963" y="5086350"/>
          <p14:tracePt t="45617" x="10720388" y="5057775"/>
          <p14:tracePt t="45633" x="10706100" y="5057775"/>
          <p14:tracePt t="45650" x="10634663" y="4986338"/>
          <p14:tracePt t="45666" x="10591800" y="4929188"/>
          <p14:tracePt t="45683" x="10534650" y="4900613"/>
          <p14:tracePt t="45699" x="10491788" y="4857750"/>
          <p14:tracePt t="45716" x="10448925" y="4829175"/>
          <p14:tracePt t="45733" x="10434638" y="4800600"/>
          <p14:tracePt t="45749" x="10406063" y="4800600"/>
          <p14:tracePt t="45766" x="10406063" y="4786313"/>
          <p14:tracePt t="45783" x="10391775" y="4786313"/>
          <p14:tracePt t="45800" x="10377488" y="4786313"/>
          <p14:tracePt t="45816" x="10277475" y="4829175"/>
          <p14:tracePt t="45833" x="9904413" y="5072063"/>
          <p14:tracePt t="45849" x="9618663" y="5300663"/>
          <p14:tracePt t="45866" x="9447213" y="5529263"/>
          <p14:tracePt t="45883" x="9375775" y="5757863"/>
          <p14:tracePt t="45900" x="9318625" y="5957888"/>
          <p14:tracePt t="45916" x="9290050" y="6086475"/>
          <p14:tracePt t="45933" x="9275763" y="6129338"/>
          <p14:tracePt t="45949" x="9261475" y="6129338"/>
          <p14:tracePt t="45969" x="9261475" y="6115050"/>
          <p14:tracePt t="45983" x="9261475" y="6086475"/>
          <p14:tracePt t="45999" x="9261475" y="5972175"/>
          <p14:tracePt t="46016" x="9261475" y="5857875"/>
          <p14:tracePt t="46033" x="9261475" y="5772150"/>
          <p14:tracePt t="46050" x="9261475" y="5672138"/>
          <p14:tracePt t="46066" x="9261475" y="5657850"/>
          <p14:tracePt t="46083" x="9247188" y="5629275"/>
          <p14:tracePt t="46099" x="9247188" y="5614988"/>
          <p14:tracePt t="46116" x="9232900" y="5614988"/>
          <p14:tracePt t="46133" x="9232900" y="5600700"/>
          <p14:tracePt t="46149" x="9232900" y="5586413"/>
          <p14:tracePt t="46166" x="9232900" y="5572125"/>
          <p14:tracePt t="46183" x="9232900" y="5557838"/>
          <p14:tracePt t="46199" x="9247188" y="5500688"/>
          <p14:tracePt t="46216" x="9275763" y="5443538"/>
          <p14:tracePt t="46233" x="9332913" y="5357813"/>
          <p14:tracePt t="46249" x="9475788" y="5229225"/>
          <p14:tracePt t="46266" x="9604375" y="5129213"/>
          <p14:tracePt t="46283" x="9761538" y="5029200"/>
          <p14:tracePt t="46299" x="9890125" y="4957763"/>
          <p14:tracePt t="46316" x="10047288" y="4872038"/>
          <p14:tracePt t="46333" x="10147300" y="4814888"/>
          <p14:tracePt t="46349" x="10206038" y="4772025"/>
          <p14:tracePt t="46366" x="10234613" y="4743450"/>
          <p14:tracePt t="46553" x="10248900" y="4743450"/>
          <p14:tracePt t="46561" x="10263188" y="4743450"/>
          <p14:tracePt t="46785" x="10277475" y="4743450"/>
          <p14:tracePt t="46801" x="10277475" y="4757738"/>
          <p14:tracePt t="46809" x="10277475" y="4772025"/>
          <p14:tracePt t="46825" x="10277475" y="4786313"/>
          <p14:tracePt t="46833" x="10277475" y="4800600"/>
          <p14:tracePt t="46849" x="10277475" y="4829175"/>
          <p14:tracePt t="46866" x="10277475" y="4886325"/>
          <p14:tracePt t="46883" x="10277475" y="4957763"/>
          <p14:tracePt t="46900" x="10263188" y="5043488"/>
          <p14:tracePt t="46916" x="10206038" y="5200650"/>
          <p14:tracePt t="46933" x="10118725" y="5357813"/>
          <p14:tracePt t="46949" x="10018713" y="5572125"/>
          <p14:tracePt t="46966" x="9904413" y="5729288"/>
          <p14:tracePt t="46983" x="9818688" y="5843588"/>
          <p14:tracePt t="46999" x="9718675" y="5943600"/>
          <p14:tracePt t="47016" x="9661525" y="5986463"/>
          <p14:tracePt t="47033" x="9618663" y="6015038"/>
          <p14:tracePt t="47050" x="9518650" y="6086475"/>
          <p14:tracePt t="47066" x="9390063" y="6157913"/>
          <p14:tracePt t="47083" x="9190038" y="6286500"/>
          <p14:tracePt t="47099" x="8904288" y="6429375"/>
          <p14:tracePt t="47116" x="8661400" y="6543675"/>
          <p14:tracePt t="47133" x="8532813" y="6600825"/>
          <p14:tracePt t="47149" x="8489950" y="6629400"/>
          <p14:tracePt t="47233" x="8489950" y="6615113"/>
          <p14:tracePt t="47241" x="8489950" y="6600825"/>
          <p14:tracePt t="47250" x="8489950" y="6586538"/>
          <p14:tracePt t="47266" x="8489950" y="6557963"/>
          <p14:tracePt t="47283" x="8518525" y="6500813"/>
          <p14:tracePt t="47300" x="8547100" y="6429375"/>
          <p14:tracePt t="47316" x="8575675" y="6343650"/>
          <p14:tracePt t="47333" x="8604250" y="6243638"/>
          <p14:tracePt t="47349" x="8661400" y="6115050"/>
          <p14:tracePt t="47366" x="8675688" y="5986463"/>
          <p14:tracePt t="47383" x="8689975" y="5886450"/>
          <p14:tracePt t="47400" x="8689975" y="5772150"/>
          <p14:tracePt t="47416" x="8675688" y="5629275"/>
          <p14:tracePt t="47433" x="8575675" y="5457825"/>
          <p14:tracePt t="47434" x="8504238" y="5329238"/>
          <p14:tracePt t="47449" x="8275638" y="5072063"/>
          <p14:tracePt t="47466" x="7932738" y="4657725"/>
          <p14:tracePt t="47483" x="7446963" y="4114800"/>
          <p14:tracePt t="47499" x="7046913" y="3657600"/>
          <p14:tracePt t="47516" x="6818313" y="3343275"/>
          <p14:tracePt t="47533" x="6761163" y="3214688"/>
          <p14:tracePt t="47549" x="6746875" y="3200400"/>
          <p14:tracePt t="47566" x="6746875" y="3186113"/>
          <p14:tracePt t="47593" x="6732588" y="3186113"/>
          <p14:tracePt t="48289" x="6746875" y="3186113"/>
          <p14:tracePt t="48305" x="6775450" y="3200400"/>
          <p14:tracePt t="48313" x="6818313" y="3214688"/>
          <p14:tracePt t="48321" x="6904038" y="3257550"/>
          <p14:tracePt t="48333" x="7004050" y="3314700"/>
          <p14:tracePt t="48349" x="7304088" y="3471863"/>
          <p14:tracePt t="48366" x="7661275" y="3700463"/>
          <p14:tracePt t="48383" x="8089900" y="3986213"/>
          <p14:tracePt t="48399" x="8447088" y="4243388"/>
          <p14:tracePt t="48417" x="8804275" y="4500563"/>
          <p14:tracePt t="48417" x="8961438" y="4614863"/>
          <p14:tracePt t="48433" x="9104313" y="4743450"/>
          <p14:tracePt t="48449" x="9518650" y="5057775"/>
          <p14:tracePt t="48466" x="9718675" y="5186363"/>
          <p14:tracePt t="48482" x="9904413" y="5272088"/>
          <p14:tracePt t="48499" x="10075863" y="5343525"/>
          <p14:tracePt t="48516" x="10220325" y="5386388"/>
          <p14:tracePt t="48532" x="10306050" y="5386388"/>
          <p14:tracePt t="48549" x="10391775" y="5386388"/>
          <p14:tracePt t="48566" x="10448925" y="5386388"/>
          <p14:tracePt t="48583" x="10477500" y="5386388"/>
          <p14:tracePt t="48600" x="10491788" y="5386388"/>
          <p14:tracePt t="48616" x="10506075" y="5386388"/>
          <p14:tracePt t="48632" x="10520363" y="5386388"/>
          <p14:tracePt t="48649" x="10706100" y="5486400"/>
          <p14:tracePt t="48666" x="10991850" y="5672138"/>
          <p14:tracePt t="48682" x="11320463" y="5900738"/>
          <p14:tracePt t="48699" x="11506200" y="6057900"/>
          <p14:tracePt t="48716" x="11549063" y="6086475"/>
          <p14:tracePt t="48732" x="11520488" y="6043613"/>
          <p14:tracePt t="48749" x="11434763" y="5857875"/>
          <p14:tracePt t="48766" x="11377613" y="5757863"/>
          <p14:tracePt t="48782" x="11363325" y="5743575"/>
          <p14:tracePt t="48801" x="11363325" y="5729288"/>
          <p14:tracePt t="48816" x="11349038" y="5715000"/>
          <p14:tracePt t="48833" x="11306175" y="5157788"/>
          <p14:tracePt t="48849" x="11306175" y="3843338"/>
          <p14:tracePt t="48866" x="11277600" y="2714625"/>
          <p14:tracePt t="48883" x="11263313" y="2457450"/>
          <p14:tracePt t="48899" x="11263313" y="2443163"/>
          <p14:tracePt t="50809" x="11249025" y="2443163"/>
          <p14:tracePt t="50817" x="11206163" y="2471738"/>
          <p14:tracePt t="50825" x="11134725" y="2543175"/>
          <p14:tracePt t="50833" x="11049000" y="2614613"/>
          <p14:tracePt t="50849" x="10891838" y="2757488"/>
          <p14:tracePt t="50866" x="10748963" y="2928938"/>
          <p14:tracePt t="50883" x="10591800" y="3128963"/>
          <p14:tracePt t="50899" x="10448925" y="3314700"/>
          <p14:tracePt t="50916" x="10306050" y="3514725"/>
          <p14:tracePt t="50932" x="10147300" y="3686175"/>
          <p14:tracePt t="50949" x="10004425" y="3857625"/>
          <p14:tracePt t="50966" x="9847263" y="4071938"/>
          <p14:tracePt t="50982" x="9661525" y="4286250"/>
          <p14:tracePt t="50999" x="9475788" y="4486275"/>
          <p14:tracePt t="51016" x="9347200" y="4672013"/>
          <p14:tracePt t="51032" x="9247188" y="4843463"/>
          <p14:tracePt t="51033" x="9204325" y="4914900"/>
          <p14:tracePt t="51049" x="9175750" y="5029200"/>
          <p14:tracePt t="51066" x="9118600" y="5143500"/>
          <p14:tracePt t="51083" x="9075738" y="5272088"/>
          <p14:tracePt t="51099" x="9032875" y="5386388"/>
          <p14:tracePt t="51116" x="9004300" y="5457825"/>
          <p14:tracePt t="51132" x="8947150" y="5557838"/>
          <p14:tracePt t="51149" x="8932863" y="5614988"/>
          <p14:tracePt t="51166" x="8918575" y="5643563"/>
          <p14:tracePt t="51182" x="8918575" y="5672138"/>
          <p14:tracePt t="51199" x="8918575" y="5686425"/>
          <p14:tracePt t="51249" x="8918575" y="5700713"/>
          <p14:tracePt t="51521" x="8918575" y="5715000"/>
          <p14:tracePt t="52025" x="8918575" y="5700713"/>
          <p14:tracePt t="52033" x="8918575" y="5686425"/>
          <p14:tracePt t="52049" x="8918575" y="5672138"/>
          <p14:tracePt t="52065" x="8918575" y="5657850"/>
          <p14:tracePt t="52081" x="8918575" y="5643563"/>
          <p14:tracePt t="52097" x="8918575" y="5629275"/>
          <p14:tracePt t="52105" x="8918575" y="5614988"/>
          <p14:tracePt t="52121" x="8918575" y="5600700"/>
          <p14:tracePt t="52417" x="8918575" y="5586413"/>
          <p14:tracePt t="52433" x="8918575" y="5572125"/>
          <p14:tracePt t="52441" x="8918575" y="5557838"/>
          <p14:tracePt t="52449" x="8918575" y="5543550"/>
          <p14:tracePt t="52466" x="8918575" y="5529263"/>
          <p14:tracePt t="52482" x="8918575" y="5514975"/>
          <p14:tracePt t="52499" x="8918575" y="5500688"/>
          <p14:tracePt t="53777" x="8918575" y="5514975"/>
          <p14:tracePt t="53785" x="8918575" y="5529263"/>
          <p14:tracePt t="53793" x="8918575" y="5543550"/>
          <p14:tracePt t="53801" x="8918575" y="5586413"/>
          <p14:tracePt t="53816" x="8918575" y="5643563"/>
          <p14:tracePt t="53833" x="8918575" y="5886450"/>
          <p14:tracePt t="53849" x="8932863" y="6072188"/>
          <p14:tracePt t="53866" x="8932863" y="6200775"/>
          <p14:tracePt t="53882" x="8932863" y="6272213"/>
          <p14:tracePt t="53899" x="8932863" y="6315075"/>
          <p14:tracePt t="53916" x="8932863" y="6329363"/>
          <p14:tracePt t="53932" x="8947150" y="6329363"/>
          <p14:tracePt t="53949" x="8961438" y="6329363"/>
          <p14:tracePt t="53966" x="8975725" y="6329363"/>
          <p14:tracePt t="53982" x="9004300" y="6315075"/>
          <p14:tracePt t="53999" x="9032875" y="6257925"/>
          <p14:tracePt t="54016" x="9104313" y="6129338"/>
          <p14:tracePt t="54032" x="9161463" y="6000750"/>
          <p14:tracePt t="54033" x="9190038" y="5943600"/>
          <p14:tracePt t="54049" x="9232900" y="5829300"/>
          <p14:tracePt t="54066" x="9261475" y="5757863"/>
          <p14:tracePt t="54083" x="9275763" y="5715000"/>
          <p14:tracePt t="54099" x="9275763" y="5700713"/>
          <p14:tracePt t="54116" x="9275763" y="5686425"/>
          <p14:tracePt t="54249" x="9275763" y="5700713"/>
          <p14:tracePt t="54273" x="9275763" y="5715000"/>
          <p14:tracePt t="54281" x="9261475" y="5715000"/>
          <p14:tracePt t="54289" x="9261475" y="5729288"/>
          <p14:tracePt t="55465" x="9261475" y="5715000"/>
          <p14:tracePt t="55473" x="9247188" y="5715000"/>
          <p14:tracePt t="55497" x="9232900" y="5715000"/>
          <p14:tracePt t="55505" x="9232900" y="5700713"/>
          <p14:tracePt t="55515" x="9218613" y="5700713"/>
          <p14:tracePt t="55532" x="9218613" y="5686425"/>
          <p14:tracePt t="55549" x="9204325" y="5686425"/>
          <p14:tracePt t="55993" x="9190038" y="5686425"/>
          <p14:tracePt t="56009" x="9175750" y="5686425"/>
          <p14:tracePt t="56017" x="9161463" y="5686425"/>
          <p14:tracePt t="56025" x="9147175" y="5715000"/>
          <p14:tracePt t="56033" x="9118600" y="5729288"/>
          <p14:tracePt t="56049" x="9018588" y="5815013"/>
          <p14:tracePt t="56066" x="8904288" y="5915025"/>
          <p14:tracePt t="56082" x="8761413" y="5986463"/>
          <p14:tracePt t="56100" x="8661400" y="6057900"/>
          <p14:tracePt t="56115" x="8632825" y="6086475"/>
          <p14:tracePt t="56132" x="8618538" y="6100763"/>
          <p14:tracePt t="56321" x="8618538" y="6086475"/>
          <p14:tracePt t="56369" x="8618538" y="6072188"/>
          <p14:tracePt t="56713" x="8618538" y="6086475"/>
          <p14:tracePt t="56729" x="8618538" y="6100763"/>
          <p14:tracePt t="56745" x="8618538" y="6115050"/>
          <p14:tracePt t="56753" x="8618538" y="6129338"/>
          <p14:tracePt t="56765" x="8618538" y="6157913"/>
          <p14:tracePt t="56782" x="8532813" y="6243638"/>
          <p14:tracePt t="56799" x="8432800" y="6315075"/>
          <p14:tracePt t="56816" x="8318500" y="6372225"/>
          <p14:tracePt t="56832" x="8247063" y="6415088"/>
          <p14:tracePt t="56833" x="8204200" y="6429375"/>
          <p14:tracePt t="56849" x="8161338" y="6443663"/>
          <p14:tracePt t="56866" x="8132763" y="6457950"/>
          <p14:tracePt t="56883" x="8118475" y="6457950"/>
          <p14:tracePt t="57025" x="8118475" y="6443663"/>
          <p14:tracePt t="57041" x="8118475" y="6429375"/>
          <p14:tracePt t="57057" x="8132763" y="6400800"/>
          <p14:tracePt t="57065" x="8147050" y="6357938"/>
          <p14:tracePt t="57073" x="8161338" y="6329363"/>
          <p14:tracePt t="57082" x="8189913" y="6300788"/>
          <p14:tracePt t="57099" x="8275638" y="6200775"/>
          <p14:tracePt t="57115" x="8404225" y="6086475"/>
          <p14:tracePt t="57132" x="8532813" y="6000750"/>
          <p14:tracePt t="57149" x="8604250" y="5943600"/>
          <p14:tracePt t="57165" x="8661400" y="5915025"/>
          <p14:tracePt t="57182" x="8689975" y="5886450"/>
          <p14:tracePt t="57199" x="8718550" y="5872163"/>
          <p14:tracePt t="57215" x="8732838" y="5872163"/>
          <p14:tracePt t="57521" x="8718550" y="5872163"/>
          <p14:tracePt t="57529" x="8689975" y="5872163"/>
          <p14:tracePt t="57537" x="8647113" y="5886450"/>
          <p14:tracePt t="57549" x="8575675" y="5900738"/>
          <p14:tracePt t="57565" x="8418513" y="5915025"/>
          <p14:tracePt t="57582" x="8261350" y="5915025"/>
          <p14:tracePt t="57599" x="8104188" y="5915025"/>
          <p14:tracePt t="57615" x="7875588" y="5915025"/>
          <p14:tracePt t="57632" x="7632700" y="5915025"/>
          <p14:tracePt t="57633" x="7518400" y="5915025"/>
          <p14:tracePt t="57649" x="7346950" y="5915025"/>
          <p14:tracePt t="57666" x="7289800" y="5915025"/>
          <p14:tracePt t="57682" x="7261225" y="5915025"/>
          <p14:tracePt t="57713" x="7261225" y="5929313"/>
          <p14:tracePt t="57729" x="7261225" y="5943600"/>
          <p14:tracePt t="57745" x="7261225" y="5957888"/>
          <p14:tracePt t="57761" x="7261225" y="5972175"/>
          <p14:tracePt t="57769" x="7275513" y="5972175"/>
          <p14:tracePt t="57782" x="7289800" y="5972175"/>
          <p14:tracePt t="57799" x="7375525" y="5972175"/>
          <p14:tracePt t="57816" x="7518400" y="5972175"/>
          <p14:tracePt t="57832" x="7832725" y="5972175"/>
          <p14:tracePt t="57833" x="8032750" y="5972175"/>
          <p14:tracePt t="57849" x="8475663" y="5972175"/>
          <p14:tracePt t="57865" x="8890000" y="5972175"/>
          <p14:tracePt t="57882" x="9290050" y="5972175"/>
          <p14:tracePt t="57899" x="9532938" y="5972175"/>
          <p14:tracePt t="57916" x="9632950" y="5972175"/>
          <p14:tracePt t="57932" x="9690100" y="5972175"/>
          <p14:tracePt t="57949" x="9704388" y="5986463"/>
          <p14:tracePt t="57965" x="9704388" y="6000750"/>
          <p14:tracePt t="57982" x="9732963" y="6029325"/>
          <p14:tracePt t="57999" x="9761538" y="6072188"/>
          <p14:tracePt t="58015" x="9775825" y="6100763"/>
          <p14:tracePt t="58032" x="9775825" y="6157913"/>
          <p14:tracePt t="58033" x="9790113" y="6172200"/>
          <p14:tracePt t="58049" x="9804400" y="6215063"/>
          <p14:tracePt t="58066" x="9832975" y="6243638"/>
          <p14:tracePt t="58082" x="9832975" y="6272213"/>
          <p14:tracePt t="58099" x="9832975" y="6286500"/>
          <p14:tracePt t="58115" x="9832975" y="6315075"/>
          <p14:tracePt t="58132" x="9832975" y="6357938"/>
          <p14:tracePt t="58149" x="9818688" y="6386513"/>
          <p14:tracePt t="58165" x="9804400" y="6429375"/>
          <p14:tracePt t="58182" x="9775825" y="6472238"/>
          <p14:tracePt t="58199" x="9718675" y="6529388"/>
          <p14:tracePt t="58215" x="9675813" y="6557963"/>
          <p14:tracePt t="58232" x="9661525" y="6572250"/>
          <p14:tracePt t="58281" x="9647238" y="6586538"/>
          <p14:tracePt t="58289" x="9632950" y="6586538"/>
          <p14:tracePt t="58305" x="9618663" y="6586538"/>
          <p14:tracePt t="58315" x="9575800" y="6600825"/>
          <p14:tracePt t="58332" x="9504363" y="6615113"/>
          <p14:tracePt t="58349" x="9390063" y="6615113"/>
          <p14:tracePt t="58365" x="9275763" y="6615113"/>
          <p14:tracePt t="58382" x="9147175" y="6615113"/>
          <p14:tracePt t="58399" x="9047163" y="6629400"/>
          <p14:tracePt t="58415" x="8961438" y="6657975"/>
          <p14:tracePt t="58432" x="8890000" y="6715125"/>
          <p14:tracePt t="58449" x="8832850" y="6815138"/>
          <p14:tracePt t="58649" x="8861425" y="6815138"/>
          <p14:tracePt t="58657" x="8861425" y="6800850"/>
          <p14:tracePt t="58666" x="8875713" y="6772275"/>
          <p14:tracePt t="58682" x="8890000" y="6700838"/>
          <p14:tracePt t="58699" x="8904288" y="6672263"/>
          <p14:tracePt t="58715" x="8932863" y="6615113"/>
          <p14:tracePt t="58732" x="8947150" y="6572250"/>
          <p14:tracePt t="58749" x="8961438" y="6557963"/>
          <p14:tracePt t="58765" x="8990013" y="6529388"/>
          <p14:tracePt t="58782" x="9004300" y="6515100"/>
          <p14:tracePt t="58799" x="9004300" y="6486525"/>
          <p14:tracePt t="58816" x="9018588" y="6472238"/>
          <p14:tracePt t="58832" x="9018588" y="6443663"/>
          <p14:tracePt t="58833" x="9018588" y="6429375"/>
          <p14:tracePt t="58849" x="9018588" y="6400800"/>
          <p14:tracePt t="58865" x="9018588" y="6372225"/>
          <p14:tracePt t="58882" x="9018588" y="6343650"/>
          <p14:tracePt t="58899" x="9018588" y="6300788"/>
          <p14:tracePt t="58916" x="9032875" y="6243638"/>
          <p14:tracePt t="58932" x="9061450" y="6200775"/>
          <p14:tracePt t="58949" x="9075738" y="6129338"/>
          <p14:tracePt t="58965" x="9118600" y="6057900"/>
          <p14:tracePt t="58982" x="9204325" y="5929313"/>
          <p14:tracePt t="58999" x="9361488" y="5786438"/>
          <p14:tracePt t="59015" x="9575800" y="5614988"/>
          <p14:tracePt t="59032" x="9804400" y="5457825"/>
          <p14:tracePt t="59033" x="9890125" y="5400675"/>
          <p14:tracePt t="59049" x="10018713" y="5329238"/>
          <p14:tracePt t="59066" x="10090150" y="5286375"/>
          <p14:tracePt t="59082" x="10133013" y="5257800"/>
          <p14:tracePt t="59099" x="10147300" y="5229225"/>
          <p14:tracePt t="59521" x="10147300" y="5214938"/>
          <p14:tracePt t="59529" x="10163175" y="5186363"/>
          <p14:tracePt t="59536" x="10220325" y="5072063"/>
          <p14:tracePt t="59549" x="10277475" y="4914900"/>
          <p14:tracePt t="59565" x="10477500" y="4343400"/>
          <p14:tracePt t="59582" x="10606088" y="3700463"/>
          <p14:tracePt t="59599" x="10777538" y="3086100"/>
          <p14:tracePt t="59615" x="11034713" y="2543175"/>
          <p14:tracePt t="59632" x="11277600" y="2243138"/>
          <p14:tracePt t="59633" x="11363325" y="2114550"/>
          <p14:tracePt t="59649" x="11406188" y="1943100"/>
          <p14:tracePt t="59665" x="11377613" y="1785938"/>
          <p14:tracePt t="59682" x="11191875" y="1571625"/>
          <p14:tracePt t="59699" x="10848975" y="1257300"/>
          <p14:tracePt t="59715" x="10363200" y="871538"/>
          <p14:tracePt t="59732" x="9918700" y="571500"/>
          <p14:tracePt t="59749" x="9647238" y="385763"/>
          <p14:tracePt t="59765" x="9475788" y="271463"/>
          <p14:tracePt t="59782" x="9390063" y="228600"/>
          <p14:tracePt t="59799" x="9375775" y="228600"/>
          <p14:tracePt t="59815" x="9375775" y="214313"/>
          <p14:tracePt t="59912" x="9390063" y="214313"/>
          <p14:tracePt t="59920" x="9432925" y="200025"/>
          <p14:tracePt t="59932" x="9504363" y="185738"/>
          <p14:tracePt t="59949" x="9604375" y="171450"/>
          <p14:tracePt t="59965" x="9704388" y="171450"/>
          <p14:tracePt t="59982" x="9804400" y="171450"/>
          <p14:tracePt t="59999" x="9918700" y="171450"/>
          <p14:tracePt t="60015" x="10033000" y="171450"/>
          <p14:tracePt t="60032" x="10104438" y="185738"/>
          <p14:tracePt t="60049" x="10133013" y="185738"/>
          <p14:tracePt t="60128" x="10147300" y="185738"/>
          <p14:tracePt t="60168" x="10147300" y="200025"/>
          <p14:tracePt t="60177" x="10177463" y="214313"/>
          <p14:tracePt t="60184" x="10248900" y="214313"/>
          <p14:tracePt t="60199" x="10463213" y="228600"/>
          <p14:tracePt t="60215" x="11549063" y="242888"/>
          <p14:tracePt t="60464" x="12020550" y="1042988"/>
          <p14:tracePt t="60472" x="11877675" y="1100138"/>
          <p14:tracePt t="60482" x="11749088" y="1143000"/>
          <p14:tracePt t="60499" x="11606213" y="1200150"/>
          <p14:tracePt t="60515" x="11520488" y="1228725"/>
          <p14:tracePt t="60532" x="11449050" y="1257300"/>
          <p14:tracePt t="60549" x="11420475" y="1271588"/>
          <p14:tracePt t="60565" x="11406188" y="1271588"/>
          <p14:tracePt t="60582" x="11391900" y="1285875"/>
          <p14:tracePt t="60599" x="11349038" y="1285875"/>
          <p14:tracePt t="60615" x="11234738" y="1314450"/>
          <p14:tracePt t="60632" x="10977563" y="1357313"/>
          <p14:tracePt t="60633" x="10806113" y="1400175"/>
          <p14:tracePt t="60650" x="10320338" y="1528763"/>
          <p14:tracePt t="60665" x="9675813" y="1657350"/>
          <p14:tracePt t="60682" x="8975725" y="1743075"/>
          <p14:tracePt t="60699" x="8304213" y="1757363"/>
          <p14:tracePt t="60715" x="7604125" y="1757363"/>
          <p14:tracePt t="60732" x="7061200" y="1757363"/>
          <p14:tracePt t="60749" x="6675438" y="1757363"/>
          <p14:tracePt t="60765" x="6446838" y="1757363"/>
          <p14:tracePt t="60782" x="6275388" y="1771650"/>
          <p14:tracePt t="60799" x="6088063" y="1785938"/>
          <p14:tracePt t="60815" x="5916613" y="1814513"/>
          <p14:tracePt t="60832" x="5702300" y="1857375"/>
          <p14:tracePt t="60833" x="5588000" y="1871663"/>
          <p14:tracePt t="60849" x="5387975" y="1914525"/>
          <p14:tracePt t="60865" x="5187950" y="1943100"/>
          <p14:tracePt t="60882" x="5073650" y="1971675"/>
          <p14:tracePt t="60899" x="5002213" y="1985963"/>
          <p14:tracePt t="60915" x="4959350" y="1985963"/>
          <p14:tracePt t="60932" x="4930775" y="1985963"/>
          <p14:tracePt t="60949" x="4916488" y="2000250"/>
          <p14:tracePt t="62177" x="4916488" y="2014538"/>
          <p14:tracePt t="62208" x="4916488" y="2028825"/>
          <p14:tracePt t="62240" x="4930775" y="2028825"/>
          <p14:tracePt t="62304" x="4945063" y="2028825"/>
          <p14:tracePt t="62360" x="4945063" y="2043113"/>
          <p14:tracePt t="63129" x="4959350" y="2043113"/>
          <p14:tracePt t="63232" x="4959350" y="2057400"/>
          <p14:tracePt t="69816" x="4973638" y="2071688"/>
          <p14:tracePt t="69824" x="5002213" y="2143125"/>
          <p14:tracePt t="69832" x="5059363" y="2328863"/>
          <p14:tracePt t="69848" x="5159375" y="3114675"/>
          <p14:tracePt t="69865" x="5202238" y="3729038"/>
          <p14:tracePt t="69882" x="5230813" y="3857625"/>
          <p14:tracePt t="69898" x="5302250" y="3857625"/>
          <p14:tracePt t="69915" x="5402263" y="3857625"/>
          <p14:tracePt t="69931" x="5430838" y="3843338"/>
          <p14:tracePt t="69984" x="5430838" y="3829050"/>
          <p14:tracePt t="70000" x="5430838" y="3814763"/>
          <p14:tracePt t="70008" x="5416550" y="3800475"/>
          <p14:tracePt t="70016" x="5416550" y="3786188"/>
          <p14:tracePt t="70031" x="5402263" y="3786188"/>
          <p14:tracePt t="70048" x="5373688" y="3886200"/>
          <p14:tracePt t="70065" x="5373688" y="4071938"/>
          <p14:tracePt t="70082" x="5373688" y="4229100"/>
          <p14:tracePt t="70098" x="5373688" y="4271963"/>
          <p14:tracePt t="70288" x="5387975" y="4271963"/>
          <p14:tracePt t="70296" x="5402263" y="4243388"/>
          <p14:tracePt t="70304" x="5445125" y="4214813"/>
          <p14:tracePt t="70315" x="5502275" y="4157663"/>
          <p14:tracePt t="70332" x="5559425" y="4114800"/>
          <p14:tracePt t="70348" x="5559425" y="4100513"/>
          <p14:tracePt t="70376" x="5559425" y="4086225"/>
          <p14:tracePt t="70400" x="5545138" y="4086225"/>
          <p14:tracePt t="70408" x="5530850" y="4086225"/>
          <p14:tracePt t="70416" x="5502275" y="4086225"/>
          <p14:tracePt t="70431" x="5473700" y="4086225"/>
          <p14:tracePt t="70432" x="5430838" y="4086225"/>
          <p14:tracePt t="70448" x="5330825" y="4086225"/>
          <p14:tracePt t="70465" x="5187950" y="4100513"/>
          <p14:tracePt t="70481" x="5059363" y="4114800"/>
          <p14:tracePt t="70498" x="4930775" y="4114800"/>
          <p14:tracePt t="70515" x="4845050" y="4114800"/>
          <p14:tracePt t="70531" x="4787900" y="4114800"/>
          <p14:tracePt t="70548" x="4759325" y="4114800"/>
          <p14:tracePt t="70565" x="4745038" y="4114800"/>
          <p14:tracePt t="70584" x="4730750" y="4114800"/>
          <p14:tracePt t="70598" x="4716463" y="4114800"/>
          <p14:tracePt t="70615" x="4702175" y="4114800"/>
          <p14:tracePt t="70632" x="4673600" y="4100513"/>
          <p14:tracePt t="70648" x="4616450" y="4086225"/>
          <p14:tracePt t="70665" x="4559300" y="4057650"/>
          <p14:tracePt t="70682" x="4502150" y="4057650"/>
          <p14:tracePt t="70698" x="4473575" y="4057650"/>
          <p14:tracePt t="70715" x="4430713" y="4057650"/>
          <p14:tracePt t="70731" x="4373563" y="4057650"/>
          <p14:tracePt t="70748" x="4259263" y="4100513"/>
          <p14:tracePt t="70765" x="4102100" y="4143375"/>
          <p14:tracePt t="70781" x="3902075" y="4200525"/>
          <p14:tracePt t="70798" x="3644900" y="4243388"/>
          <p14:tracePt t="70815" x="3416300" y="4271963"/>
          <p14:tracePt t="70832" x="3173413" y="4271963"/>
          <p14:tracePt t="70848" x="3101975" y="4271963"/>
          <p14:tracePt t="70865" x="3059113" y="4271963"/>
          <p14:tracePt t="70882" x="3030538" y="4271963"/>
          <p14:tracePt t="70898" x="3016250" y="4271963"/>
          <p14:tracePt t="70915" x="2987675" y="4271963"/>
          <p14:tracePt t="70931" x="2944813" y="4271963"/>
          <p14:tracePt t="70948" x="2901950" y="4271963"/>
          <p14:tracePt t="70965" x="2830513" y="4271963"/>
          <p14:tracePt t="70981" x="2744788" y="4271963"/>
          <p14:tracePt t="70998" x="2630488" y="4271963"/>
          <p14:tracePt t="71015" x="2459038" y="4271963"/>
          <p14:tracePt t="71031" x="2244725" y="4271963"/>
          <p14:tracePt t="71032" x="2173288" y="4271963"/>
          <p14:tracePt t="71048" x="2044700" y="4271963"/>
          <p14:tracePt t="71065" x="1985963" y="4271963"/>
          <p14:tracePt t="71082" x="1957388" y="4271963"/>
          <p14:tracePt t="71098" x="1943100" y="4271963"/>
          <p14:tracePt t="71216" x="1943100" y="4257675"/>
          <p14:tracePt t="71232" x="1943100" y="4243388"/>
          <p14:tracePt t="71248" x="1943100" y="4229100"/>
          <p14:tracePt t="71264" x="1943100" y="4214813"/>
          <p14:tracePt t="71272" x="1957388" y="4214813"/>
          <p14:tracePt t="71281" x="1957388" y="4200525"/>
          <p14:tracePt t="71298" x="1957388" y="4171950"/>
          <p14:tracePt t="71315" x="1971675" y="4171950"/>
          <p14:tracePt t="71331" x="1971675" y="4157663"/>
          <p14:tracePt t="71368" x="1985963" y="4157663"/>
          <p14:tracePt t="71384" x="2000250" y="4157663"/>
          <p14:tracePt t="71392" x="2014538" y="4157663"/>
          <p14:tracePt t="71400" x="2028825" y="4157663"/>
          <p14:tracePt t="71415" x="2044700" y="4157663"/>
          <p14:tracePt t="71432" x="2101850" y="4171950"/>
          <p14:tracePt t="71432" x="2130425" y="4186238"/>
          <p14:tracePt t="71448" x="2187575" y="4214813"/>
          <p14:tracePt t="71465" x="2230438" y="4257675"/>
          <p14:tracePt t="71481" x="2259013" y="4286250"/>
          <p14:tracePt t="71498" x="2287588" y="4314825"/>
          <p14:tracePt t="71515" x="2301875" y="4314825"/>
          <p14:tracePt t="71531" x="2316163" y="4314825"/>
          <p14:tracePt t="72512" x="2330450" y="4314825"/>
          <p14:tracePt t="72544" x="2344738" y="4314825"/>
          <p14:tracePt t="72576" x="2359025" y="4314825"/>
          <p14:tracePt t="72648" x="2373313" y="4314825"/>
          <p14:tracePt t="72696" x="2387600" y="4314825"/>
          <p14:tracePt t="73000" x="2401888" y="4314825"/>
          <p14:tracePt t="73944" x="2416175" y="4314825"/>
          <p14:tracePt t="75632" x="2416175" y="4329113"/>
          <p14:tracePt t="76160" x="2416175" y="4343400"/>
          <p14:tracePt t="76167" x="2430463" y="4343400"/>
          <p14:tracePt t="76184" x="2430463" y="4357688"/>
          <p14:tracePt t="76200" x="2444750" y="4357688"/>
          <p14:tracePt t="76208" x="2444750" y="4371975"/>
          <p14:tracePt t="76215" x="2459038" y="4371975"/>
          <p14:tracePt t="76231" x="2473325" y="4371975"/>
          <p14:tracePt t="76232" x="2487613" y="4386263"/>
          <p14:tracePt t="76248" x="2516188" y="4414838"/>
          <p14:tracePt t="76264" x="2544763" y="4429125"/>
          <p14:tracePt t="76281" x="2544763" y="4443413"/>
          <p14:tracePt t="76298" x="2573338" y="4457700"/>
          <p14:tracePt t="76315" x="2587625" y="4486275"/>
          <p14:tracePt t="76331" x="2616200" y="4529138"/>
          <p14:tracePt t="76348" x="2644775" y="4572000"/>
          <p14:tracePt t="76364" x="2687638" y="4600575"/>
          <p14:tracePt t="76381" x="2701925" y="4629150"/>
          <p14:tracePt t="76398" x="2716213" y="4672013"/>
          <p14:tracePt t="76415" x="2730500" y="4700588"/>
          <p14:tracePt t="76416" x="2730500" y="4714875"/>
          <p14:tracePt t="76431" x="2744788" y="4729163"/>
          <p14:tracePt t="76448" x="2744788" y="4743450"/>
          <p14:tracePt t="76464" x="2759075" y="4786313"/>
          <p14:tracePt t="76481" x="2773363" y="4829175"/>
          <p14:tracePt t="76498" x="2787650" y="4886325"/>
          <p14:tracePt t="76514" x="2787650" y="4929188"/>
          <p14:tracePt t="76531" x="2787650" y="4986338"/>
          <p14:tracePt t="76548" x="2787650" y="5014913"/>
          <p14:tracePt t="76565" x="2787650" y="5072063"/>
          <p14:tracePt t="76581" x="2787650" y="5114925"/>
          <p14:tracePt t="76598" x="2787650" y="5157788"/>
          <p14:tracePt t="76614" x="2787650" y="5186363"/>
          <p14:tracePt t="76632" x="2801938" y="5229225"/>
          <p14:tracePt t="76648" x="2801938" y="5257800"/>
          <p14:tracePt t="76903" x="2787650" y="5257800"/>
          <p14:tracePt t="76919" x="2773363" y="5257800"/>
          <p14:tracePt t="76935" x="2759075" y="5257800"/>
          <p14:tracePt t="76943" x="2744788" y="5257800"/>
          <p14:tracePt t="76951" x="2744788" y="5272088"/>
          <p14:tracePt t="76967" x="2730500" y="5272088"/>
          <p14:tracePt t="76981" x="2716213" y="5272088"/>
          <p14:tracePt t="76998" x="2687638" y="5286375"/>
          <p14:tracePt t="77015" x="2673350" y="5300663"/>
          <p14:tracePt t="77016" x="2659063" y="5300663"/>
          <p14:tracePt t="77104" x="2644775" y="5300663"/>
          <p14:tracePt t="77111" x="2644775" y="5286375"/>
          <p14:tracePt t="77128" x="2630488" y="5286375"/>
          <p14:tracePt t="77143" x="2630488" y="5272088"/>
          <p14:tracePt t="77151" x="2616200" y="5272088"/>
          <p14:tracePt t="77164" x="2601913" y="5272088"/>
          <p14:tracePt t="77181" x="2573338" y="5243513"/>
          <p14:tracePt t="77198" x="2530475" y="5243513"/>
          <p14:tracePt t="77215" x="2501900" y="5243513"/>
          <p14:tracePt t="77231" x="2401888" y="5243513"/>
          <p14:tracePt t="77248" x="2273300" y="5243513"/>
          <p14:tracePt t="77264" x="1985963" y="5243513"/>
          <p14:tracePt t="77281" x="1614488" y="5243513"/>
          <p14:tracePt t="77298" x="1243013" y="5272088"/>
          <p14:tracePt t="77315" x="1028700" y="5314950"/>
          <p14:tracePt t="77331" x="957263" y="5343525"/>
          <p14:tracePt t="77348" x="942975" y="5343525"/>
          <p14:tracePt t="78416" x="928688" y="5343525"/>
          <p14:tracePt t="78423" x="914400" y="5357813"/>
          <p14:tracePt t="78432" x="857250" y="5372100"/>
          <p14:tracePt t="78448" x="714375" y="5414963"/>
          <p14:tracePt t="78464" x="500063" y="5457825"/>
          <p14:tracePt t="78481" x="257175" y="5486400"/>
          <p14:tracePt t="108110" x="2401888" y="6457950"/>
          <p14:tracePt t="108118" x="3444875" y="6186488"/>
          <p14:tracePt t="108129" x="4473575" y="5900738"/>
          <p14:tracePt t="108146" x="6389688" y="5514975"/>
          <p14:tracePt t="108163" x="8104188" y="5200650"/>
          <p14:tracePt t="108180" x="9647238" y="4943475"/>
          <p14:tracePt t="108196" x="11049000" y="4757738"/>
          <p14:tracePt t="108574" x="11934825" y="2943225"/>
          <p14:tracePt t="108582" x="11791950" y="2971800"/>
          <p14:tracePt t="108596" x="11677650" y="3000375"/>
          <p14:tracePt t="108613" x="11549063" y="3028950"/>
          <p14:tracePt t="108630" x="11506200" y="3028950"/>
          <p14:tracePt t="108734" x="11506200" y="3043238"/>
          <p14:tracePt t="108742" x="11491913" y="3043238"/>
          <p14:tracePt t="108759" x="11477625" y="3043238"/>
          <p14:tracePt t="108766" x="11477625" y="3057525"/>
          <p14:tracePt t="108780" x="11477625" y="3071813"/>
          <p14:tracePt t="109262" x="11463338" y="3071813"/>
          <p14:tracePt t="109270" x="11463338" y="3086100"/>
          <p14:tracePt t="109280" x="11434763" y="3100388"/>
          <p14:tracePt t="109296" x="11334750" y="3143250"/>
          <p14:tracePt t="109313" x="11177588" y="3200400"/>
          <p14:tracePt t="109329" x="10977563" y="3243263"/>
          <p14:tracePt t="109346" x="10763250" y="3286125"/>
          <p14:tracePt t="109363" x="10448925" y="3343275"/>
          <p14:tracePt t="109379" x="10061575" y="3443288"/>
          <p14:tracePt t="109396" x="9561513" y="3529013"/>
          <p14:tracePt t="109413" x="9032875" y="3629025"/>
          <p14:tracePt t="109430" x="8489950" y="3686175"/>
          <p14:tracePt t="109446" x="8304213" y="3700463"/>
          <p14:tracePt t="109463" x="8247063" y="3700463"/>
          <p14:tracePt t="109646" x="8261350" y="3700463"/>
          <p14:tracePt t="109654" x="8275638" y="3700463"/>
          <p14:tracePt t="109663" x="8304213" y="3686175"/>
          <p14:tracePt t="109680" x="8389938" y="3643313"/>
          <p14:tracePt t="109696" x="8489950" y="3614738"/>
          <p14:tracePt t="109713" x="8661400" y="3543300"/>
          <p14:tracePt t="109729" x="8847138" y="3471863"/>
          <p14:tracePt t="109746" x="9004300" y="3414713"/>
          <p14:tracePt t="109763" x="9118600" y="3371850"/>
          <p14:tracePt t="109779" x="9204325" y="3314700"/>
          <p14:tracePt t="109796" x="9275763" y="3286125"/>
          <p14:tracePt t="109813" x="9347200" y="3243263"/>
          <p14:tracePt t="109830" x="9461500" y="3186113"/>
          <p14:tracePt t="109846" x="9532938" y="3157538"/>
          <p14:tracePt t="109863" x="9575800" y="3128963"/>
          <p14:tracePt t="109880" x="9618663" y="31289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6A767-E163-88F1-D8FF-ACB2FC5B7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98D33E70-D93C-B5F5-3701-1F3113FF8DA0}"/>
              </a:ext>
            </a:extLst>
          </p:cNvPr>
          <p:cNvSpPr/>
          <p:nvPr/>
        </p:nvSpPr>
        <p:spPr>
          <a:xfrm rot="19374927">
            <a:off x="5290393" y="2502300"/>
            <a:ext cx="1256222" cy="2079209"/>
          </a:xfrm>
          <a:prstGeom prst="ellipse">
            <a:avLst/>
          </a:prstGeom>
          <a:solidFill>
            <a:schemeClr val="tx1">
              <a:lumMod val="95000"/>
              <a:alpha val="14118"/>
            </a:schemeClr>
          </a:solidFill>
          <a:ln w="76200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8B31A2B6-80CE-CB21-EFA7-F9A5563F7071}"/>
              </a:ext>
            </a:extLst>
          </p:cNvPr>
          <p:cNvSpPr/>
          <p:nvPr/>
        </p:nvSpPr>
        <p:spPr>
          <a:xfrm rot="2607394">
            <a:off x="10546171" y="1924834"/>
            <a:ext cx="427982" cy="1074272"/>
          </a:xfrm>
          <a:prstGeom prst="ellipse">
            <a:avLst/>
          </a:prstGeom>
          <a:solidFill>
            <a:schemeClr val="accent2">
              <a:lumMod val="20000"/>
              <a:lumOff val="80000"/>
              <a:alpha val="14118"/>
            </a:schemeClr>
          </a:solidFill>
          <a:ln w="76200">
            <a:solidFill>
              <a:schemeClr val="accent1">
                <a:lumMod val="60000"/>
                <a:lumOff val="40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228F61-8478-7791-F9A8-E39AE6D6C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Análisis dimensional → 4 grupos </a:t>
            </a:r>
            <a:r>
              <a:rPr lang="el-GR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π</a:t>
            </a:r>
            <a:endParaRPr lang="es-E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477225C3-DE8E-5C3A-A909-B2FA269E4C54}"/>
                  </a:ext>
                </a:extLst>
              </p:cNvPr>
              <p:cNvSpPr txBox="1"/>
              <p:nvPr/>
            </p:nvSpPr>
            <p:spPr>
              <a:xfrm>
                <a:off x="1076846" y="2211983"/>
                <a:ext cx="3713710" cy="33112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Si un fenómeno depende de n variables con r dimensiones fundamentales, la relación física puede escribirse con n − r grupos adimensionales Πₖ</a:t>
                </a:r>
              </a:p>
              <a:p>
                <a:endParaRPr lang="es-ES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dirty="0" err="1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Vars</a:t>
                </a: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 = 8 →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i="1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s-ES" i="1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a:rPr lang="es-ES" i="1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</a:t>
                </a:r>
                <a:r>
                  <a:rPr lang="es-E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i="1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s-ES" i="1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⋆</m:t>
                        </m:r>
                      </m:sub>
                    </m:sSub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</a:t>
                </a:r>
                <a:r>
                  <a:rPr lang="es-E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dirty="0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 dirty="0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𝜅</m:t>
                        </m:r>
                      </m:e>
                      <m:sub>
                        <m:r>
                          <a:rPr lang="es-ES" b="0" i="1" dirty="0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  <m:r>
                      <m:rPr>
                        <m:nor/>
                      </m:rPr>
                      <a:rPr lang="es-ES" b="0" i="0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m:rPr>
                        <m:nor/>
                      </m:rPr>
                      <a:rPr lang="es-ES" dirty="0"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rPr>
                      <m:t>,</m:t>
                    </m:r>
                    <m:r>
                      <m:rPr>
                        <m:nor/>
                      </m:rPr>
                      <a:rPr lang="es-ES" b="0" i="0" dirty="0" smtClean="0"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rPr>
                      <m:t> </m:t>
                    </m:r>
                    <m:r>
                      <a:rPr lang="es-ES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</a:t>
                </a:r>
                <a:r>
                  <a:rPr lang="es-ES" dirty="0"/>
                  <a:t> </a:t>
                </a:r>
                <a14:m>
                  <m:oMath xmlns:m="http://schemas.openxmlformats.org/officeDocument/2006/math">
                    <m:r>
                      <a:rPr lang="es-ES" i="1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</a:t>
                </a:r>
                <a:r>
                  <a:rPr lang="es-ES" dirty="0"/>
                  <a:t> </a:t>
                </a:r>
                <a14:m>
                  <m:oMath xmlns:m="http://schemas.openxmlformats.org/officeDocument/2006/math">
                    <m:r>
                      <a:rPr lang="es-ES" i="1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</a:t>
                </a:r>
                <a:r>
                  <a:rPr lang="es-E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</a:t>
                </a:r>
                <a:r>
                  <a:rPr lang="es-E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s-ES" b="0" i="1" smtClean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endParaRPr lang="es-E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Unidades = 4 →</a:t>
                </a:r>
                <a14:m>
                  <m:oMath xmlns:m="http://schemas.openxmlformats.org/officeDocument/2006/math">
                    <m:r>
                      <a:rPr lang="es-ES" b="0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𝐾𝑔</m:t>
                    </m:r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</a:t>
                </a:r>
                <a:r>
                  <a:rPr lang="el-GR" dirty="0"/>
                  <a:t> </a:t>
                </a:r>
                <a14:m>
                  <m:oMath xmlns:m="http://schemas.openxmlformats.org/officeDocument/2006/math">
                    <m:r>
                      <a:rPr lang="es-ES" b="0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s-ES" i="1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s-ES" b="0" i="1" smtClean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 </a:t>
                </a:r>
                <a:endParaRPr lang="es-E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s-ES" dirty="0"/>
              </a:p>
            </p:txBody>
          </p:sp>
        </mc:Choice>
        <mc:Fallback xmlns="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477225C3-DE8E-5C3A-A909-B2FA269E4C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6846" y="2211983"/>
                <a:ext cx="3713710" cy="3311227"/>
              </a:xfrm>
              <a:prstGeom prst="rect">
                <a:avLst/>
              </a:prstGeom>
              <a:blipFill>
                <a:blip r:embed="rId4"/>
                <a:stretch>
                  <a:fillRect l="-1478" t="-1289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a 3">
                <a:extLst>
                  <a:ext uri="{FF2B5EF4-FFF2-40B4-BE49-F238E27FC236}">
                    <a16:creationId xmlns:a16="http://schemas.microsoft.com/office/drawing/2014/main" id="{1EBB4ED2-8AD3-12EB-6EDA-D1EF8088EE9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48598726"/>
                  </p:ext>
                </p:extLst>
              </p:nvPr>
            </p:nvGraphicFramePr>
            <p:xfrm>
              <a:off x="7401446" y="2108009"/>
              <a:ext cx="1904999" cy="2641982"/>
            </p:xfrm>
            <a:graphic>
              <a:graphicData uri="http://schemas.openxmlformats.org/drawingml/2006/table">
                <a:tbl>
                  <a:tblPr firstRow="1" bandRow="1">
                    <a:tableStyleId>{68D230F3-CF80-4859-8CE7-A43EE81993B5}</a:tableStyleId>
                  </a:tblPr>
                  <a:tblGrid>
                    <a:gridCol w="661457">
                      <a:extLst>
                        <a:ext uri="{9D8B030D-6E8A-4147-A177-3AD203B41FA5}">
                          <a16:colId xmlns:a16="http://schemas.microsoft.com/office/drawing/2014/main" val="3090275670"/>
                        </a:ext>
                      </a:extLst>
                    </a:gridCol>
                    <a:gridCol w="1243542">
                      <a:extLst>
                        <a:ext uri="{9D8B030D-6E8A-4147-A177-3AD203B41FA5}">
                          <a16:colId xmlns:a16="http://schemas.microsoft.com/office/drawing/2014/main" val="1375450"/>
                        </a:ext>
                      </a:extLst>
                    </a:gridCol>
                  </a:tblGrid>
                  <a:tr h="642380"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b="0" i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𝐾</m:t>
                                        </m:r>
                                      </m:e>
                                      <m:sub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𝐵</m:t>
                                        </m:r>
                                      </m:sub>
                                    </m:s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s-ES" b="0" i="1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0014810"/>
                      </a:ext>
                    </a:extLst>
                  </a:tr>
                  <a:tr h="645582"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b="0" i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𝑃</m:t>
                                        </m:r>
                                      </m:e>
                                      <m:sub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𝜅</m:t>
                                    </m:r>
                                  </m:num>
                                  <m:den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s-ES" b="0" i="1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65326783"/>
                      </a:ext>
                    </a:extLst>
                  </a:tr>
                  <a:tr h="642380"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b="0" i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⋆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s-ES" b="0" i="1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91477475"/>
                      </a:ext>
                    </a:extLst>
                  </a:tr>
                  <a:tr h="681235"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b="0" i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Sup>
                                      <m:sSubSupPr>
                                        <m:ctrlP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  <m:sup>
                                        <m:r>
                                          <a:rPr lang="es-E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num>
                                  <m:den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𝜇𝜅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s-ES" b="0" i="1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0361835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a 3">
                <a:extLst>
                  <a:ext uri="{FF2B5EF4-FFF2-40B4-BE49-F238E27FC236}">
                    <a16:creationId xmlns:a16="http://schemas.microsoft.com/office/drawing/2014/main" id="{1EBB4ED2-8AD3-12EB-6EDA-D1EF8088EE9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48598726"/>
                  </p:ext>
                </p:extLst>
              </p:nvPr>
            </p:nvGraphicFramePr>
            <p:xfrm>
              <a:off x="7401446" y="2108009"/>
              <a:ext cx="1904999" cy="2641982"/>
            </p:xfrm>
            <a:graphic>
              <a:graphicData uri="http://schemas.openxmlformats.org/drawingml/2006/table">
                <a:tbl>
                  <a:tblPr firstRow="1" bandRow="1">
                    <a:tableStyleId>{68D230F3-CF80-4859-8CE7-A43EE81993B5}</a:tableStyleId>
                  </a:tblPr>
                  <a:tblGrid>
                    <a:gridCol w="661457">
                      <a:extLst>
                        <a:ext uri="{9D8B030D-6E8A-4147-A177-3AD203B41FA5}">
                          <a16:colId xmlns:a16="http://schemas.microsoft.com/office/drawing/2014/main" val="3090275670"/>
                        </a:ext>
                      </a:extLst>
                    </a:gridCol>
                    <a:gridCol w="1243542">
                      <a:extLst>
                        <a:ext uri="{9D8B030D-6E8A-4147-A177-3AD203B41FA5}">
                          <a16:colId xmlns:a16="http://schemas.microsoft.com/office/drawing/2014/main" val="1375450"/>
                        </a:ext>
                      </a:extLst>
                    </a:gridCol>
                  </a:tblGrid>
                  <a:tr h="649859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t="-935" r="-188073" b="-3074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53431" t="-935" r="-490" b="-3074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0014810"/>
                      </a:ext>
                    </a:extLst>
                  </a:tr>
                  <a:tr h="653098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t="-100000" r="-188073" b="-2046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53431" t="-100000" r="-490" b="-2046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65326783"/>
                      </a:ext>
                    </a:extLst>
                  </a:tr>
                  <a:tr h="649859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t="-201869" r="-188073" b="-1065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53431" t="-201869" r="-490" b="-10654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91477475"/>
                      </a:ext>
                    </a:extLst>
                  </a:tr>
                  <a:tr h="689166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t="-285841" r="-188073" b="-8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53431" t="-285841" r="-490" b="-88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0361835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5F0038E2-D051-F84A-1109-5D84293E760C}"/>
                  </a:ext>
                </a:extLst>
              </p:cNvPr>
              <p:cNvSpPr txBox="1"/>
              <p:nvPr/>
            </p:nvSpPr>
            <p:spPr>
              <a:xfrm>
                <a:off x="5257800" y="5186995"/>
                <a:ext cx="6096000" cy="8380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ES" sz="2000" i="1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s-ES" sz="2000" i="1">
                                  <a:solidFill>
                                    <a:schemeClr val="bg2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s-ES" sz="2000" i="1">
                                      <a:solidFill>
                                        <a:schemeClr val="bg2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s-ES" sz="2000" i="1">
                                          <a:solidFill>
                                            <a:schemeClr val="bg2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2000" i="1">
                                          <a:solidFill>
                                            <a:schemeClr val="bg2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s-ES" sz="2000" i="1">
                                          <a:solidFill>
                                            <a:schemeClr val="bg2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s-ES" sz="2000" i="1">
                                          <a:solidFill>
                                            <a:schemeClr val="bg2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2000" i="1">
                                          <a:solidFill>
                                            <a:schemeClr val="bg2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s-ES" sz="2000" i="1">
                                          <a:solidFill>
                                            <a:schemeClr val="bg2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s-ES" sz="2000" i="1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s-ES" sz="2000" i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i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d>
                        <m:dPr>
                          <m:ctrlPr>
                            <a:rPr lang="es-ES" sz="2000" i="1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000" i="1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es-ES" sz="2000" i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s-ES" sz="2000" i="1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s-ES" sz="2000" i="1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s-ES" sz="2000" i="1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s-ES" sz="2000" i="1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s-ES" sz="2000" i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s-ES" sz="2000" b="0" i="1" smtClean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ES" sz="2000" i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1+</m:t>
                      </m:r>
                      <m:f>
                        <m:fPr>
                          <m:ctrlPr>
                            <a:rPr lang="es-ES" sz="2000" i="1" smtClean="0">
                              <a:solidFill>
                                <a:schemeClr val="accent1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2000" i="1">
                              <a:solidFill>
                                <a:schemeClr val="accent1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es-ES" sz="2000" i="1">
                                  <a:solidFill>
                                    <a:schemeClr val="accent1">
                                      <a:lumMod val="40000"/>
                                      <a:lumOff val="6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000" i="1">
                                  <a:solidFill>
                                    <a:schemeClr val="accent1">
                                      <a:lumMod val="40000"/>
                                      <a:lumOff val="6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es-ES" sz="2000" i="1">
                                  <a:solidFill>
                                    <a:schemeClr val="accent1">
                                      <a:lumMod val="40000"/>
                                      <a:lumOff val="6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sSup>
                        <m:sSupPr>
                          <m:ctrlPr>
                            <a:rPr lang="es-ES" sz="2000" i="1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endChr m:val="]"/>
                              <m:ctrlPr>
                                <a:rPr lang="es-ES" sz="2000" i="1">
                                  <a:solidFill>
                                    <a:schemeClr val="bg2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000" i="1" smtClean="0">
                                      <a:solidFill>
                                        <a:schemeClr val="accent1">
                                          <a:lumMod val="40000"/>
                                          <a:lumOff val="6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000" i="1">
                                      <a:solidFill>
                                        <a:schemeClr val="accent1">
                                          <a:lumMod val="40000"/>
                                          <a:lumOff val="6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𝜸</m:t>
                                  </m:r>
                                </m:e>
                                <m:sub>
                                  <m:r>
                                    <a:rPr lang="es-ES" sz="2000" i="1">
                                      <a:solidFill>
                                        <a:schemeClr val="accent1">
                                          <a:lumMod val="40000"/>
                                          <a:lumOff val="6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𝑬</m:t>
                                  </m:r>
                                </m:sub>
                              </m:sSub>
                              <m:r>
                                <a:rPr lang="es-ES" sz="2000" i="1">
                                  <a:solidFill>
                                    <a:schemeClr val="accent1">
                                      <a:lumMod val="40000"/>
                                      <a:lumOff val="6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unc>
                                <m:funcPr>
                                  <m:ctrlPr>
                                    <a:rPr lang="es-ES" sz="2000" i="1" smtClean="0">
                                      <a:solidFill>
                                        <a:schemeClr val="accent1">
                                          <a:lumMod val="40000"/>
                                          <a:lumOff val="6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a:rPr lang="es-ES" sz="2000" i="1">
                                      <a:solidFill>
                                        <a:schemeClr val="accent1">
                                          <a:lumMod val="40000"/>
                                          <a:lumOff val="6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𝐥𝐧</m:t>
                                  </m:r>
                                </m:fName>
                                <m:e>
                                  <m:r>
                                    <a:rPr lang="es-ES" sz="2000" i="1">
                                      <a:solidFill>
                                        <a:schemeClr val="accent1">
                                          <a:lumMod val="40000"/>
                                          <a:lumOff val="6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s-ES" sz="2000" i="1">
                                          <a:solidFill>
                                            <a:schemeClr val="accent1">
                                              <a:lumMod val="40000"/>
                                              <a:lumOff val="6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2000" i="1">
                                          <a:solidFill>
                                            <a:schemeClr val="accent1">
                                              <a:lumMod val="40000"/>
                                              <a:lumOff val="6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𝝅</m:t>
                                      </m:r>
                                    </m:e>
                                    <m:sub>
                                      <m:r>
                                        <a:rPr lang="es-ES" sz="2000" i="1">
                                          <a:solidFill>
                                            <a:schemeClr val="accent1">
                                              <a:lumMod val="40000"/>
                                              <a:lumOff val="6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𝟐</m:t>
                                      </m:r>
                                    </m:sub>
                                  </m:sSub>
                                  <m:rad>
                                    <m:radPr>
                                      <m:degHide m:val="on"/>
                                      <m:ctrlPr>
                                        <a:rPr lang="es-ES" sz="2000" i="1">
                                          <a:solidFill>
                                            <a:schemeClr val="accent1">
                                              <a:lumMod val="40000"/>
                                              <a:lumOff val="6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es-ES" sz="2000" i="1">
                                          <a:solidFill>
                                            <a:schemeClr val="accent1">
                                              <a:lumMod val="40000"/>
                                              <a:lumOff val="6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𝟐</m:t>
                                      </m:r>
                                      <m:r>
                                        <a:rPr lang="es-ES" sz="2000" i="1">
                                          <a:solidFill>
                                            <a:schemeClr val="accent1">
                                              <a:lumMod val="40000"/>
                                              <a:lumOff val="6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𝝅</m:t>
                                      </m:r>
                                      <m:sSub>
                                        <m:sSubPr>
                                          <m:ctrlPr>
                                            <a:rPr lang="es-ES" sz="2000" i="1">
                                              <a:solidFill>
                                                <a:schemeClr val="accent1">
                                                  <a:lumMod val="40000"/>
                                                  <a:lumOff val="6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s-ES" sz="2000" i="1">
                                              <a:solidFill>
                                                <a:schemeClr val="accent1">
                                                  <a:lumMod val="40000"/>
                                                  <a:lumOff val="6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  <m:r>
                                            <a:rPr lang="es-ES" sz="2000" i="1">
                                              <a:solidFill>
                                                <a:schemeClr val="accent1">
                                                  <a:lumMod val="40000"/>
                                                  <a:lumOff val="6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𝝅</m:t>
                                          </m:r>
                                        </m:e>
                                        <m:sub>
                                          <m:r>
                                            <a:rPr lang="es-ES" sz="2000" i="1">
                                              <a:solidFill>
                                                <a:schemeClr val="accent1">
                                                  <a:lumMod val="40000"/>
                                                  <a:lumOff val="60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𝟏</m:t>
                                          </m:r>
                                        </m:sub>
                                      </m:sSub>
                                    </m:e>
                                  </m:rad>
                                  <m:r>
                                    <a:rPr lang="es-ES" sz="2000" i="1">
                                      <a:solidFill>
                                        <a:schemeClr val="accent1">
                                          <a:lumMod val="40000"/>
                                          <a:lumOff val="6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))</m:t>
                                  </m:r>
                                </m:e>
                              </m:func>
                              <m:r>
                                <a:rPr lang="es-ES" sz="2000" b="0" i="1" smtClean="0">
                                  <a:solidFill>
                                    <a:schemeClr val="bg2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s-ES" sz="2000" i="1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s-ES" sz="2000" i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s-ES" sz="2000" i="1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5F0038E2-D051-F84A-1109-5D84293E76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7800" y="5186995"/>
                <a:ext cx="6096000" cy="83805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6ACAC10-9D96-AC43-A844-9B1D98AF68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82103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310"/>
    </mc:Choice>
    <mc:Fallback>
      <p:transition spd="slow" advTm="121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" x="9647238" y="3100388"/>
          <p14:tracePt t="162" x="9647238" y="3114675"/>
          <p14:tracePt t="177" x="9647238" y="3128963"/>
          <p14:tracePt t="193" x="9647238" y="3157538"/>
          <p14:tracePt t="201" x="9647238" y="3171825"/>
          <p14:tracePt t="209" x="9647238" y="3200400"/>
          <p14:tracePt t="217" x="9647238" y="3228975"/>
          <p14:tracePt t="233" x="9604375" y="3286125"/>
          <p14:tracePt t="250" x="9561513" y="3343275"/>
          <p14:tracePt t="267" x="9504363" y="3443288"/>
          <p14:tracePt t="283" x="9418638" y="3543300"/>
          <p14:tracePt t="300" x="9332913" y="3643313"/>
          <p14:tracePt t="317" x="9232900" y="3743325"/>
          <p14:tracePt t="333" x="9147175" y="3843338"/>
          <p14:tracePt t="350" x="9090025" y="3914775"/>
          <p14:tracePt t="367" x="9061450" y="3957638"/>
          <p14:tracePt t="383" x="9061450" y="3986213"/>
          <p14:tracePt t="442" x="9047163" y="3986213"/>
          <p14:tracePt t="449" x="9047163" y="4000500"/>
          <p14:tracePt t="465" x="9047163" y="4014788"/>
          <p14:tracePt t="473" x="9032875" y="4014788"/>
          <p14:tracePt t="489" x="9018588" y="4014788"/>
          <p14:tracePt t="500" x="9004300" y="4014788"/>
          <p14:tracePt t="516" x="8961438" y="4043363"/>
          <p14:tracePt t="534" x="8861425" y="4057650"/>
          <p14:tracePt t="550" x="8718550" y="4071938"/>
          <p14:tracePt t="566" x="8561388" y="4086225"/>
          <p14:tracePt t="583" x="8332788" y="4100513"/>
          <p14:tracePt t="600" x="8075613" y="4100513"/>
          <p14:tracePt t="616" x="7804150" y="4100513"/>
          <p14:tracePt t="633" x="7404100" y="4100513"/>
          <p14:tracePt t="650" x="7161213" y="4100513"/>
          <p14:tracePt t="667" x="6904038" y="4100513"/>
          <p14:tracePt t="683" x="6718300" y="4100513"/>
          <p14:tracePt t="700" x="6575425" y="4100513"/>
          <p14:tracePt t="717" x="6489700" y="4100513"/>
          <p14:tracePt t="733" x="6389688" y="4100513"/>
          <p14:tracePt t="750" x="6232525" y="4100513"/>
          <p14:tracePt t="767" x="5959475" y="4014788"/>
          <p14:tracePt t="783" x="5759450" y="3843338"/>
          <p14:tracePt t="800" x="5716588" y="3771900"/>
          <p14:tracePt t="1257" x="5716588" y="3757613"/>
          <p14:tracePt t="1265" x="5730875" y="3757613"/>
          <p14:tracePt t="1274" x="5745163" y="3743325"/>
          <p14:tracePt t="1283" x="5759450" y="3743325"/>
          <p14:tracePt t="1337" x="5759450" y="3757613"/>
          <p14:tracePt t="1609" x="5759450" y="3771900"/>
          <p14:tracePt t="1625" x="5759450" y="3786188"/>
          <p14:tracePt t="1641" x="5759450" y="3814763"/>
          <p14:tracePt t="1649" x="5730875" y="3829050"/>
          <p14:tracePt t="1657" x="5716588" y="3857625"/>
          <p14:tracePt t="1666" x="5688013" y="3900488"/>
          <p14:tracePt t="1683" x="5659438" y="3943350"/>
          <p14:tracePt t="1700" x="5616575" y="4000500"/>
          <p14:tracePt t="1717" x="5602288" y="4043363"/>
          <p14:tracePt t="1733" x="5588000" y="4057650"/>
          <p14:tracePt t="1750" x="5559425" y="4071938"/>
          <p14:tracePt t="1767" x="5545138" y="4086225"/>
          <p14:tracePt t="1783" x="5530850" y="4100513"/>
          <p14:tracePt t="1800" x="5530850" y="4114800"/>
          <p14:tracePt t="1816" x="5516563" y="4129088"/>
          <p14:tracePt t="1834" x="5487988" y="4157663"/>
          <p14:tracePt t="1850" x="5487988" y="4171950"/>
          <p14:tracePt t="1867" x="5473700" y="4171950"/>
          <p14:tracePt t="1883" x="5473700" y="4186238"/>
          <p14:tracePt t="1900" x="5445125" y="4200525"/>
          <p14:tracePt t="1916" x="5445125" y="4214813"/>
          <p14:tracePt t="1933" x="5445125" y="4229100"/>
          <p14:tracePt t="1950" x="5430838" y="4257675"/>
          <p14:tracePt t="1967" x="5402263" y="4286250"/>
          <p14:tracePt t="1983" x="5402263" y="4314825"/>
          <p14:tracePt t="2000" x="5402263" y="4357688"/>
          <p14:tracePt t="2016" x="5402263" y="4400550"/>
          <p14:tracePt t="2033" x="5402263" y="4486275"/>
          <p14:tracePt t="2050" x="5402263" y="4557713"/>
          <p14:tracePt t="2066" x="5402263" y="4614863"/>
          <p14:tracePt t="2083" x="5402263" y="4686300"/>
          <p14:tracePt t="2100" x="5402263" y="4757738"/>
          <p14:tracePt t="2117" x="5402263" y="4814888"/>
          <p14:tracePt t="2133" x="5402263" y="4872038"/>
          <p14:tracePt t="2150" x="5402263" y="4900613"/>
          <p14:tracePt t="2167" x="5402263" y="4943475"/>
          <p14:tracePt t="2183" x="5402263" y="4972050"/>
          <p14:tracePt t="2200" x="5402263" y="5000625"/>
          <p14:tracePt t="2216" x="5402263" y="5029200"/>
          <p14:tracePt t="2233" x="5402263" y="5072063"/>
          <p14:tracePt t="2250" x="5402263" y="5100638"/>
          <p14:tracePt t="2266" x="5402263" y="5129213"/>
          <p14:tracePt t="2283" x="5402263" y="5157788"/>
          <p14:tracePt t="2300" x="5402263" y="5200650"/>
          <p14:tracePt t="2316" x="5402263" y="5229225"/>
          <p14:tracePt t="2333" x="5402263" y="5286375"/>
          <p14:tracePt t="2350" x="5402263" y="5314950"/>
          <p14:tracePt t="2366" x="5402263" y="5357813"/>
          <p14:tracePt t="2383" x="5402263" y="5400675"/>
          <p14:tracePt t="2400" x="5402263" y="5443538"/>
          <p14:tracePt t="2416" x="5402263" y="5486400"/>
          <p14:tracePt t="2433" x="5402263" y="5572125"/>
          <p14:tracePt t="2450" x="5402263" y="5614988"/>
          <p14:tracePt t="2467" x="5402263" y="5657850"/>
          <p14:tracePt t="2483" x="5402263" y="5715000"/>
          <p14:tracePt t="2500" x="5402263" y="5743575"/>
          <p14:tracePt t="2516" x="5402263" y="5786438"/>
          <p14:tracePt t="2534" x="5402263" y="5815013"/>
          <p14:tracePt t="2769" x="5402263" y="5829300"/>
          <p14:tracePt t="2777" x="5387975" y="5843588"/>
          <p14:tracePt t="2793" x="5387975" y="5857875"/>
          <p14:tracePt t="2801" x="5373688" y="5872163"/>
          <p14:tracePt t="2817" x="5359400" y="5886450"/>
          <p14:tracePt t="2817" x="5330825" y="5929313"/>
          <p14:tracePt t="2834" x="5287963" y="5972175"/>
          <p14:tracePt t="2850" x="5245100" y="6015038"/>
          <p14:tracePt t="2867" x="5202238" y="6086475"/>
          <p14:tracePt t="2883" x="5145088" y="6157913"/>
          <p14:tracePt t="2900" x="5059363" y="6229350"/>
          <p14:tracePt t="2916" x="4959350" y="6315075"/>
          <p14:tracePt t="2933" x="4802188" y="6429375"/>
          <p14:tracePt t="2950" x="4616450" y="6543675"/>
          <p14:tracePt t="2967" x="4430713" y="6615113"/>
          <p14:tracePt t="2983" x="4244975" y="6657975"/>
          <p14:tracePt t="3000" x="4044950" y="6700838"/>
          <p14:tracePt t="3016" x="3816350" y="6715125"/>
          <p14:tracePt t="3033" x="3416300" y="6715125"/>
          <p14:tracePt t="3050" x="3059113" y="6715125"/>
          <p14:tracePt t="3066" x="2601913" y="6600825"/>
          <p14:tracePt t="3084" x="2116138" y="6443663"/>
          <p14:tracePt t="3100" x="1743075" y="6286500"/>
          <p14:tracePt t="3117" x="1400175" y="6115050"/>
          <p14:tracePt t="3133" x="1057275" y="5872163"/>
          <p14:tracePt t="3150" x="771525" y="5643563"/>
          <p14:tracePt t="3166" x="500063" y="5400675"/>
          <p14:tracePt t="3183" x="214313" y="5157788"/>
          <p14:tracePt t="4529" x="71438" y="1357313"/>
          <p14:tracePt t="4537" x="128588" y="1328738"/>
          <p14:tracePt t="4550" x="185738" y="1300163"/>
          <p14:tracePt t="4566" x="285750" y="1257300"/>
          <p14:tracePt t="4583" x="457200" y="1200150"/>
          <p14:tracePt t="4600" x="728663" y="1085850"/>
          <p14:tracePt t="4616" x="1114425" y="942975"/>
          <p14:tracePt t="4633" x="1714500" y="814388"/>
          <p14:tracePt t="4650" x="1957388" y="800100"/>
          <p14:tracePt t="4666" x="2116138" y="800100"/>
          <p14:tracePt t="4683" x="2159000" y="800100"/>
          <p14:tracePt t="4753" x="2159000" y="828675"/>
          <p14:tracePt t="4761" x="2159000" y="842963"/>
          <p14:tracePt t="4769" x="2159000" y="857250"/>
          <p14:tracePt t="4783" x="2159000" y="871538"/>
          <p14:tracePt t="4800" x="2159000" y="928688"/>
          <p14:tracePt t="4816" x="2159000" y="971550"/>
          <p14:tracePt t="4834" x="2144713" y="1057275"/>
          <p14:tracePt t="4850" x="2130425" y="1114425"/>
          <p14:tracePt t="4866" x="2116138" y="1200150"/>
          <p14:tracePt t="4883" x="2101850" y="1257300"/>
          <p14:tracePt t="4900" x="2087563" y="1328738"/>
          <p14:tracePt t="4916" x="2073275" y="1400175"/>
          <p14:tracePt t="4933" x="2058988" y="1443038"/>
          <p14:tracePt t="4949" x="2058988" y="1500188"/>
          <p14:tracePt t="4966" x="2058988" y="1514475"/>
          <p14:tracePt t="4983" x="2044700" y="1528763"/>
          <p14:tracePt t="5000" x="2044700" y="1543050"/>
          <p14:tracePt t="5097" x="2058988" y="1543050"/>
          <p14:tracePt t="5105" x="2116138" y="1543050"/>
          <p14:tracePt t="5116" x="2201863" y="1543050"/>
          <p14:tracePt t="5133" x="2487613" y="1543050"/>
          <p14:tracePt t="5150" x="2873375" y="1543050"/>
          <p14:tracePt t="5166" x="3444875" y="1543050"/>
          <p14:tracePt t="5183" x="4230688" y="1543050"/>
          <p14:tracePt t="5200" x="5087938" y="1543050"/>
          <p14:tracePt t="5216" x="5859463" y="1543050"/>
          <p14:tracePt t="5233" x="6804025" y="1543050"/>
          <p14:tracePt t="5250" x="7204075" y="1543050"/>
          <p14:tracePt t="5266" x="7518400" y="1543050"/>
          <p14:tracePt t="5283" x="7747000" y="1543050"/>
          <p14:tracePt t="5300" x="7847013" y="1543050"/>
          <p14:tracePt t="5316" x="7904163" y="1543050"/>
          <p14:tracePt t="6393" x="7889875" y="1543050"/>
          <p14:tracePt t="6401" x="7875588" y="1543050"/>
          <p14:tracePt t="6409" x="7861300" y="1543050"/>
          <p14:tracePt t="6417" x="7832725" y="1528763"/>
          <p14:tracePt t="6433" x="7804150" y="1528763"/>
          <p14:tracePt t="6450" x="7761288" y="1528763"/>
          <p14:tracePt t="6466" x="7718425" y="1514475"/>
          <p14:tracePt t="6483" x="7704138" y="1514475"/>
          <p14:tracePt t="6500" x="7675563" y="1500188"/>
          <p14:tracePt t="6561" x="7675563" y="1485900"/>
          <p14:tracePt t="6722" x="7661275" y="1485900"/>
          <p14:tracePt t="6737" x="7646988" y="1485900"/>
          <p14:tracePt t="6745" x="7618413" y="1485900"/>
          <p14:tracePt t="6754" x="7575550" y="1485900"/>
          <p14:tracePt t="6766" x="7475538" y="1500188"/>
          <p14:tracePt t="6783" x="7132638" y="1543050"/>
          <p14:tracePt t="6799" x="6661150" y="1557338"/>
          <p14:tracePt t="6816" x="6073775" y="1557338"/>
          <p14:tracePt t="6833" x="5216525" y="1557338"/>
          <p14:tracePt t="6850" x="4702175" y="1557338"/>
          <p14:tracePt t="6866" x="4287838" y="1557338"/>
          <p14:tracePt t="6883" x="3902075" y="1571625"/>
          <p14:tracePt t="6900" x="3616325" y="1628775"/>
          <p14:tracePt t="6916" x="3359150" y="1671638"/>
          <p14:tracePt t="6933" x="3159125" y="1728788"/>
          <p14:tracePt t="6950" x="3044825" y="1771650"/>
          <p14:tracePt t="6967" x="2973388" y="1785938"/>
          <p14:tracePt t="6984" x="2973388" y="1800225"/>
          <p14:tracePt t="7000" x="2959100" y="1800225"/>
          <p14:tracePt t="7089" x="2944813" y="1800225"/>
          <p14:tracePt t="7105" x="2930525" y="1800225"/>
          <p14:tracePt t="7113" x="2916238" y="1800225"/>
          <p14:tracePt t="7121" x="2887663" y="1814513"/>
          <p14:tracePt t="7133" x="2830513" y="1828800"/>
          <p14:tracePt t="7150" x="2673350" y="1843088"/>
          <p14:tracePt t="7166" x="2473325" y="1857375"/>
          <p14:tracePt t="7183" x="2287588" y="1871663"/>
          <p14:tracePt t="7200" x="2144713" y="1871663"/>
          <p14:tracePt t="7217" x="2058988" y="1871663"/>
          <p14:tracePt t="7218" x="2014538" y="1871663"/>
          <p14:tracePt t="7234" x="1943100" y="1871663"/>
          <p14:tracePt t="7250" x="1871663" y="1871663"/>
          <p14:tracePt t="7266" x="1800225" y="1871663"/>
          <p14:tracePt t="7283" x="1771650" y="1871663"/>
          <p14:tracePt t="7300" x="1743075" y="1871663"/>
          <p14:tracePt t="7316" x="1714500" y="1871663"/>
          <p14:tracePt t="7333" x="1700213" y="1871663"/>
          <p14:tracePt t="7350" x="1685925" y="1871663"/>
          <p14:tracePt t="7366" x="1671638" y="1871663"/>
          <p14:tracePt t="7383" x="1628775" y="1871663"/>
          <p14:tracePt t="7400" x="1600200" y="1871663"/>
          <p14:tracePt t="7401" x="1571625" y="1871663"/>
          <p14:tracePt t="7416" x="1543050" y="1871663"/>
          <p14:tracePt t="7433" x="1443038" y="1871663"/>
          <p14:tracePt t="7450" x="1371600" y="1871663"/>
          <p14:tracePt t="7466" x="1285875" y="1871663"/>
          <p14:tracePt t="7483" x="1214438" y="1871663"/>
          <p14:tracePt t="7500" x="1128713" y="1914525"/>
          <p14:tracePt t="7516" x="1042988" y="1943100"/>
          <p14:tracePt t="7533" x="971550" y="1971675"/>
          <p14:tracePt t="7550" x="928688" y="1985963"/>
          <p14:tracePt t="7566" x="914400" y="2000250"/>
          <p14:tracePt t="7649" x="900113" y="2014538"/>
          <p14:tracePt t="7665" x="885825" y="2028825"/>
          <p14:tracePt t="7681" x="885825" y="2043113"/>
          <p14:tracePt t="7689" x="871538" y="2057400"/>
          <p14:tracePt t="7699" x="857250" y="2071688"/>
          <p14:tracePt t="7716" x="842963" y="2100263"/>
          <p14:tracePt t="7733" x="828675" y="2143125"/>
          <p14:tracePt t="7749" x="814388" y="2185988"/>
          <p14:tracePt t="7766" x="800100" y="2214563"/>
          <p14:tracePt t="7783" x="800100" y="2228850"/>
          <p14:tracePt t="7800" x="785813" y="2228850"/>
          <p14:tracePt t="7817" x="785813" y="2243138"/>
          <p14:tracePt t="7873" x="785813" y="2257425"/>
          <p14:tracePt t="7889" x="785813" y="2271713"/>
          <p14:tracePt t="7897" x="785813" y="2286000"/>
          <p14:tracePt t="7905" x="785813" y="2314575"/>
          <p14:tracePt t="7916" x="771525" y="2343150"/>
          <p14:tracePt t="7933" x="757238" y="2414588"/>
          <p14:tracePt t="7950" x="728663" y="2557463"/>
          <p14:tracePt t="7966" x="700088" y="2757488"/>
          <p14:tracePt t="7983" x="671513" y="2957513"/>
          <p14:tracePt t="8000" x="657225" y="3157538"/>
          <p14:tracePt t="8016" x="657225" y="3300413"/>
          <p14:tracePt t="8033" x="657225" y="3457575"/>
          <p14:tracePt t="8049" x="657225" y="3486150"/>
          <p14:tracePt t="8066" x="657225" y="3514725"/>
          <p14:tracePt t="8083" x="657225" y="3529013"/>
          <p14:tracePt t="8100" x="657225" y="3543300"/>
          <p14:tracePt t="8409" x="657225" y="3529013"/>
          <p14:tracePt t="8425" x="657225" y="3514725"/>
          <p14:tracePt t="8433" x="657225" y="3500438"/>
          <p14:tracePt t="8441" x="657225" y="3471863"/>
          <p14:tracePt t="8449" x="657225" y="3443288"/>
          <p14:tracePt t="8466" x="657225" y="3357563"/>
          <p14:tracePt t="8483" x="657225" y="3286125"/>
          <p14:tracePt t="8499" x="685800" y="3228975"/>
          <p14:tracePt t="8516" x="714375" y="3171825"/>
          <p14:tracePt t="8533" x="728663" y="3128963"/>
          <p14:tracePt t="8550" x="757238" y="3071813"/>
          <p14:tracePt t="8566" x="785813" y="3028950"/>
          <p14:tracePt t="8583" x="814388" y="2986088"/>
          <p14:tracePt t="8599" x="828675" y="2971800"/>
          <p14:tracePt t="8617" x="828675" y="2957513"/>
          <p14:tracePt t="8633" x="857250" y="2957513"/>
          <p14:tracePt t="8650" x="857250" y="2943225"/>
          <p14:tracePt t="8666" x="871538" y="2928938"/>
          <p14:tracePt t="8689" x="871538" y="2914650"/>
          <p14:tracePt t="8699" x="885825" y="2914650"/>
          <p14:tracePt t="11177" x="885825" y="2928938"/>
          <p14:tracePt t="11185" x="885825" y="2943225"/>
          <p14:tracePt t="11209" x="885825" y="2957513"/>
          <p14:tracePt t="12233" x="885825" y="2971800"/>
          <p14:tracePt t="12313" x="885825" y="2986088"/>
          <p14:tracePt t="12321" x="900113" y="3000375"/>
          <p14:tracePt t="12337" x="900113" y="3014663"/>
          <p14:tracePt t="12353" x="900113" y="3028950"/>
          <p14:tracePt t="12369" x="914400" y="3043238"/>
          <p14:tracePt t="12673" x="928688" y="3043238"/>
          <p14:tracePt t="13329" x="928688" y="3057525"/>
          <p14:tracePt t="13337" x="914400" y="3086100"/>
          <p14:tracePt t="13345" x="900113" y="3100388"/>
          <p14:tracePt t="13353" x="885825" y="3128963"/>
          <p14:tracePt t="13366" x="871538" y="3157538"/>
          <p14:tracePt t="13383" x="842963" y="3186113"/>
          <p14:tracePt t="13400" x="828675" y="3200400"/>
          <p14:tracePt t="13416" x="828675" y="3214688"/>
          <p14:tracePt t="13433" x="814388" y="3228975"/>
          <p14:tracePt t="13489" x="814388" y="3243263"/>
          <p14:tracePt t="13577" x="800100" y="3243263"/>
          <p14:tracePt t="13593" x="800100" y="3257550"/>
          <p14:tracePt t="13609" x="800100" y="3271838"/>
          <p14:tracePt t="13632" x="800100" y="3286125"/>
          <p14:tracePt t="13640" x="800100" y="3300413"/>
          <p14:tracePt t="13649" x="785813" y="3300413"/>
          <p14:tracePt t="13666" x="771525" y="3314700"/>
          <p14:tracePt t="13683" x="771525" y="3328988"/>
          <p14:tracePt t="13699" x="771525" y="3343275"/>
          <p14:tracePt t="13716" x="757238" y="3343275"/>
          <p14:tracePt t="20328" x="757238" y="3357563"/>
          <p14:tracePt t="20576" x="742950" y="3357563"/>
          <p14:tracePt t="20592" x="742950" y="3343275"/>
          <p14:tracePt t="20720" x="728663" y="3343275"/>
          <p14:tracePt t="20728" x="714375" y="3343275"/>
          <p14:tracePt t="20848" x="714375" y="3328988"/>
          <p14:tracePt t="20864" x="714375" y="3314700"/>
          <p14:tracePt t="20929" x="700088" y="3314700"/>
          <p14:tracePt t="20968" x="700088" y="3328988"/>
          <p14:tracePt t="20992" x="700088" y="3343275"/>
          <p14:tracePt t="21288" x="700088" y="3357563"/>
          <p14:tracePt t="21304" x="700088" y="3371850"/>
          <p14:tracePt t="21320" x="700088" y="3386138"/>
          <p14:tracePt t="21336" x="700088" y="3400425"/>
          <p14:tracePt t="21344" x="700088" y="3414713"/>
          <p14:tracePt t="21352" x="700088" y="3429000"/>
          <p14:tracePt t="21365" x="700088" y="3457575"/>
          <p14:tracePt t="21382" x="700088" y="3486150"/>
          <p14:tracePt t="21399" x="700088" y="3529013"/>
          <p14:tracePt t="21416" x="700088" y="3571875"/>
          <p14:tracePt t="21416" x="700088" y="3600450"/>
          <p14:tracePt t="21432" x="700088" y="3671888"/>
          <p14:tracePt t="21449" x="700088" y="3700463"/>
          <p14:tracePt t="21465" x="700088" y="3743325"/>
          <p14:tracePt t="21482" x="700088" y="3771900"/>
          <p14:tracePt t="21499" x="714375" y="3814763"/>
          <p14:tracePt t="21515" x="728663" y="3871913"/>
          <p14:tracePt t="21532" x="757238" y="3914775"/>
          <p14:tracePt t="21549" x="785813" y="3971925"/>
          <p14:tracePt t="21566" x="800100" y="4014788"/>
          <p14:tracePt t="21582" x="814388" y="4029075"/>
          <p14:tracePt t="21599" x="814388" y="4043363"/>
          <p14:tracePt t="21616" x="828675" y="4071938"/>
          <p14:tracePt t="21632" x="857250" y="4086225"/>
          <p14:tracePt t="21649" x="857250" y="4100513"/>
          <p14:tracePt t="21666" x="857250" y="4114800"/>
          <p14:tracePt t="21682" x="871538" y="4129088"/>
          <p14:tracePt t="21699" x="885825" y="4129088"/>
          <p14:tracePt t="21716" x="900113" y="4143375"/>
          <p14:tracePt t="21732" x="914400" y="4171950"/>
          <p14:tracePt t="21749" x="928688" y="4186238"/>
          <p14:tracePt t="21765" x="957263" y="4200525"/>
          <p14:tracePt t="21782" x="985838" y="4214813"/>
          <p14:tracePt t="21799" x="1000125" y="4214813"/>
          <p14:tracePt t="21815" x="1014413" y="4214813"/>
          <p14:tracePt t="21816" x="1028700" y="4214813"/>
          <p14:tracePt t="21832" x="1042988" y="4214813"/>
          <p14:tracePt t="21912" x="1042988" y="4229100"/>
          <p14:tracePt t="21928" x="1042988" y="4243388"/>
          <p14:tracePt t="21944" x="1028700" y="4243388"/>
          <p14:tracePt t="21952" x="1028700" y="4257675"/>
          <p14:tracePt t="21968" x="1028700" y="4271963"/>
          <p14:tracePt t="22128" x="1042988" y="4271963"/>
          <p14:tracePt t="22136" x="1057275" y="4257675"/>
          <p14:tracePt t="22144" x="1085850" y="4257675"/>
          <p14:tracePt t="22152" x="1114425" y="4229100"/>
          <p14:tracePt t="22166" x="1157288" y="4214813"/>
          <p14:tracePt t="22182" x="1243013" y="4186238"/>
          <p14:tracePt t="22199" x="1414463" y="4143375"/>
          <p14:tracePt t="22215" x="1600200" y="4114800"/>
          <p14:tracePt t="22232" x="1971675" y="4114800"/>
          <p14:tracePt t="22249" x="2159000" y="4114800"/>
          <p14:tracePt t="22265" x="2316163" y="4114800"/>
          <p14:tracePt t="22282" x="2430463" y="4114800"/>
          <p14:tracePt t="22299" x="2487613" y="4114800"/>
          <p14:tracePt t="22315" x="2501900" y="4114800"/>
          <p14:tracePt t="22332" x="2530475" y="4114800"/>
          <p14:tracePt t="22349" x="2544763" y="4114800"/>
          <p14:tracePt t="22368" x="2559050" y="4114800"/>
          <p14:tracePt t="22384" x="2573338" y="4114800"/>
          <p14:tracePt t="22399" x="2587625" y="4114800"/>
          <p14:tracePt t="22416" x="2601913" y="4129088"/>
          <p14:tracePt t="22432" x="2616200" y="4143375"/>
          <p14:tracePt t="22449" x="2644775" y="4143375"/>
          <p14:tracePt t="22465" x="2659063" y="4157663"/>
          <p14:tracePt t="22482" x="2701925" y="4186238"/>
          <p14:tracePt t="22499" x="2773363" y="4186238"/>
          <p14:tracePt t="22515" x="2830513" y="4214813"/>
          <p14:tracePt t="22532" x="2873375" y="4229100"/>
          <p14:tracePt t="22549" x="2887663" y="4229100"/>
          <p14:tracePt t="22712" x="2887663" y="4243388"/>
          <p14:tracePt t="22720" x="2901950" y="4243388"/>
          <p14:tracePt t="22728" x="2901950" y="4257675"/>
          <p14:tracePt t="22736" x="2916238" y="4257675"/>
          <p14:tracePt t="22749" x="2916238" y="4271963"/>
          <p14:tracePt t="22765" x="2944813" y="4314825"/>
          <p14:tracePt t="22782" x="2987675" y="4371975"/>
          <p14:tracePt t="22799" x="3001963" y="4429125"/>
          <p14:tracePt t="22815" x="3016250" y="4457700"/>
          <p14:tracePt t="22816" x="3030538" y="4457700"/>
          <p14:tracePt t="22832" x="3030538" y="4486275"/>
          <p14:tracePt t="22849" x="3044825" y="4500563"/>
          <p14:tracePt t="22872" x="3044825" y="4514850"/>
          <p14:tracePt t="22882" x="3059113" y="4514850"/>
          <p14:tracePt t="22899" x="3059113" y="4529138"/>
          <p14:tracePt t="22915" x="3059113" y="4543425"/>
          <p14:tracePt t="22932" x="3073400" y="4557713"/>
          <p14:tracePt t="22949" x="3073400" y="4572000"/>
          <p14:tracePt t="22966" x="3073400" y="4600575"/>
          <p14:tracePt t="22982" x="3073400" y="4614863"/>
          <p14:tracePt t="22999" x="3073400" y="4629150"/>
          <p14:tracePt t="23016" x="3073400" y="4643438"/>
          <p14:tracePt t="23032" x="3073400" y="4657725"/>
          <p14:tracePt t="23160" x="3059113" y="4657725"/>
          <p14:tracePt t="23168" x="3059113" y="4643438"/>
          <p14:tracePt t="23184" x="3044825" y="4629150"/>
          <p14:tracePt t="23192" x="3044825" y="4614863"/>
          <p14:tracePt t="23200" x="3030538" y="4600575"/>
          <p14:tracePt t="23215" x="3016250" y="4586288"/>
          <p14:tracePt t="23232" x="3001963" y="4557713"/>
          <p14:tracePt t="23249" x="2973388" y="4529138"/>
          <p14:tracePt t="23265" x="2973388" y="4500563"/>
          <p14:tracePt t="23282" x="2959100" y="4486275"/>
          <p14:tracePt t="23299" x="2959100" y="4471988"/>
          <p14:tracePt t="23315" x="2944813" y="4457700"/>
          <p14:tracePt t="23332" x="2944813" y="4443413"/>
          <p14:tracePt t="23440" x="2944813" y="4471988"/>
          <p14:tracePt t="23448" x="2944813" y="4486275"/>
          <p14:tracePt t="23456" x="2944813" y="4529138"/>
          <p14:tracePt t="23465" x="2944813" y="4572000"/>
          <p14:tracePt t="23482" x="2959100" y="4672013"/>
          <p14:tracePt t="23499" x="2959100" y="4743450"/>
          <p14:tracePt t="23515" x="2973388" y="4814888"/>
          <p14:tracePt t="23532" x="3001963" y="4900613"/>
          <p14:tracePt t="23549" x="3001963" y="4972050"/>
          <p14:tracePt t="23565" x="3001963" y="5014913"/>
          <p14:tracePt t="23582" x="3001963" y="5057775"/>
          <p14:tracePt t="23599" x="3001963" y="5086350"/>
          <p14:tracePt t="23704" x="2987675" y="5086350"/>
          <p14:tracePt t="23728" x="2973388" y="5086350"/>
          <p14:tracePt t="23752" x="2959100" y="5072063"/>
          <p14:tracePt t="23776" x="2959100" y="5057775"/>
          <p14:tracePt t="23784" x="2944813" y="5043488"/>
          <p14:tracePt t="23808" x="2944813" y="5029200"/>
          <p14:tracePt t="23816" x="2930525" y="5029200"/>
          <p14:tracePt t="23848" x="2930525" y="5014913"/>
          <p14:tracePt t="23896" x="2930525" y="5000625"/>
          <p14:tracePt t="23928" x="2916238" y="5000625"/>
          <p14:tracePt t="23936" x="2901950" y="5000625"/>
          <p14:tracePt t="24048" x="2901950" y="4986338"/>
          <p14:tracePt t="24376" x="2887663" y="4972050"/>
          <p14:tracePt t="24392" x="2887663" y="4957763"/>
          <p14:tracePt t="24408" x="2873375" y="4943475"/>
          <p14:tracePt t="24416" x="2873375" y="4929188"/>
          <p14:tracePt t="24424" x="2873375" y="4914900"/>
          <p14:tracePt t="24432" x="2859088" y="4900613"/>
          <p14:tracePt t="24449" x="2844800" y="4829175"/>
          <p14:tracePt t="24465" x="2844800" y="4743450"/>
          <p14:tracePt t="24482" x="2844800" y="4672013"/>
          <p14:tracePt t="24499" x="2844800" y="4586288"/>
          <p14:tracePt t="24515" x="2844800" y="4529138"/>
          <p14:tracePt t="24532" x="2844800" y="4471988"/>
          <p14:tracePt t="24549" x="2844800" y="4429125"/>
          <p14:tracePt t="24565" x="2844800" y="4400550"/>
          <p14:tracePt t="24582" x="2844800" y="4386263"/>
          <p14:tracePt t="24599" x="2844800" y="4371975"/>
          <p14:tracePt t="24864" x="2844800" y="4386263"/>
          <p14:tracePt t="24888" x="2844800" y="4400550"/>
          <p14:tracePt t="24904" x="2844800" y="4414838"/>
          <p14:tracePt t="24936" x="2844800" y="4429125"/>
          <p14:tracePt t="25032" x="2844800" y="4443413"/>
          <p14:tracePt t="25056" x="2859088" y="4443413"/>
          <p14:tracePt t="25080" x="2859088" y="4457700"/>
          <p14:tracePt t="25088" x="2873375" y="4471988"/>
          <p14:tracePt t="25099" x="2887663" y="4471988"/>
          <p14:tracePt t="25120" x="2901950" y="4471988"/>
          <p14:tracePt t="25136" x="2916238" y="4471988"/>
          <p14:tracePt t="25152" x="2930525" y="4471988"/>
          <p14:tracePt t="25165" x="2944813" y="4471988"/>
          <p14:tracePt t="25182" x="2959100" y="4471988"/>
          <p14:tracePt t="25199" x="2973388" y="4486275"/>
          <p14:tracePt t="25215" x="3001963" y="4486275"/>
          <p14:tracePt t="25232" x="3030538" y="4471988"/>
          <p14:tracePt t="25249" x="3059113" y="4471988"/>
          <p14:tracePt t="25265" x="3087688" y="4471988"/>
          <p14:tracePt t="25282" x="3130550" y="4471988"/>
          <p14:tracePt t="25299" x="3187700" y="4471988"/>
          <p14:tracePt t="25315" x="3230563" y="4471988"/>
          <p14:tracePt t="25332" x="3287713" y="4471988"/>
          <p14:tracePt t="25349" x="3373438" y="4471988"/>
          <p14:tracePt t="25365" x="3487738" y="4471988"/>
          <p14:tracePt t="25382" x="3616325" y="4486275"/>
          <p14:tracePt t="25399" x="3744913" y="4529138"/>
          <p14:tracePt t="25415" x="3887788" y="4586288"/>
          <p14:tracePt t="25416" x="3930650" y="4614863"/>
          <p14:tracePt t="25432" x="4030663" y="4643438"/>
          <p14:tracePt t="25449" x="4073525" y="4657725"/>
          <p14:tracePt t="25465" x="4102100" y="4672013"/>
          <p14:tracePt t="25482" x="4130675" y="4686300"/>
          <p14:tracePt t="25499" x="4144963" y="4686300"/>
          <p14:tracePt t="25515" x="4159250" y="4700588"/>
          <p14:tracePt t="25532" x="4187825" y="4729163"/>
          <p14:tracePt t="25549" x="4202113" y="4729163"/>
          <p14:tracePt t="25565" x="4216400" y="4729163"/>
          <p14:tracePt t="25582" x="4216400" y="4743450"/>
          <p14:tracePt t="25616" x="4216400" y="4757738"/>
          <p14:tracePt t="25864" x="4202113" y="4743450"/>
          <p14:tracePt t="25889" x="4202113" y="4729163"/>
          <p14:tracePt t="25896" x="4187825" y="4714875"/>
          <p14:tracePt t="25904" x="4173538" y="4714875"/>
          <p14:tracePt t="25928" x="4159250" y="4700588"/>
          <p14:tracePt t="25952" x="4159250" y="4686300"/>
          <p14:tracePt t="25960" x="4144963" y="4686300"/>
          <p14:tracePt t="25976" x="4144963" y="4672013"/>
          <p14:tracePt t="25984" x="4130675" y="4657725"/>
          <p14:tracePt t="25999" x="4116388" y="4657725"/>
          <p14:tracePt t="26015" x="4116388" y="4643438"/>
          <p14:tracePt t="26032" x="4116388" y="4629150"/>
          <p14:tracePt t="26049" x="4116388" y="4614863"/>
          <p14:tracePt t="26065" x="4116388" y="4600575"/>
          <p14:tracePt t="26082" x="4102100" y="4586288"/>
          <p14:tracePt t="26120" x="4102100" y="4572000"/>
          <p14:tracePt t="26136" x="4102100" y="4557713"/>
          <p14:tracePt t="26144" x="4102100" y="4543425"/>
          <p14:tracePt t="26168" x="4102100" y="4529138"/>
          <p14:tracePt t="26184" x="4102100" y="4514850"/>
          <p14:tracePt t="26200" x="4102100" y="4500563"/>
          <p14:tracePt t="26208" x="4116388" y="4486275"/>
          <p14:tracePt t="26224" x="4130675" y="4486275"/>
          <p14:tracePt t="26232" x="4130675" y="4471988"/>
          <p14:tracePt t="26249" x="4144963" y="4471988"/>
          <p14:tracePt t="26265" x="4159250" y="4457700"/>
          <p14:tracePt t="26282" x="4173538" y="4443413"/>
          <p14:tracePt t="26299" x="4173538" y="4429125"/>
          <p14:tracePt t="26315" x="4187825" y="4429125"/>
          <p14:tracePt t="27224" x="4173538" y="4429125"/>
          <p14:tracePt t="27240" x="4159250" y="4429125"/>
          <p14:tracePt t="27264" x="4144963" y="4429125"/>
          <p14:tracePt t="27280" x="4130675" y="4443413"/>
          <p14:tracePt t="27288" x="4116388" y="4443413"/>
          <p14:tracePt t="27304" x="4102100" y="4443413"/>
          <p14:tracePt t="27315" x="4102100" y="4457700"/>
          <p14:tracePt t="27332" x="4087813" y="4457700"/>
          <p14:tracePt t="27349" x="4059238" y="4457700"/>
          <p14:tracePt t="27365" x="4044950" y="4471988"/>
          <p14:tracePt t="27382" x="4030663" y="4471988"/>
          <p14:tracePt t="27400" x="4016375" y="4471988"/>
          <p14:tracePt t="27415" x="4002088" y="4471988"/>
          <p14:tracePt t="27448" x="3987800" y="4471988"/>
          <p14:tracePt t="27480" x="3973513" y="4471988"/>
          <p14:tracePt t="27496" x="3959225" y="4471988"/>
          <p14:tracePt t="27504" x="3944938" y="4471988"/>
          <p14:tracePt t="27520" x="3930650" y="4457700"/>
          <p14:tracePt t="27532" x="3902075" y="4457700"/>
          <p14:tracePt t="27548" x="3859213" y="4443413"/>
          <p14:tracePt t="27565" x="3816350" y="4443413"/>
          <p14:tracePt t="27582" x="3787775" y="4429125"/>
          <p14:tracePt t="27598" x="3773488" y="4429125"/>
          <p14:tracePt t="27615" x="3759200" y="4429125"/>
          <p14:tracePt t="27616" x="3730625" y="4429125"/>
          <p14:tracePt t="27632" x="3702050" y="4429125"/>
          <p14:tracePt t="27649" x="3687763" y="4429125"/>
          <p14:tracePt t="27665" x="3673475" y="4429125"/>
          <p14:tracePt t="27682" x="3659188" y="4429125"/>
          <p14:tracePt t="27699" x="3644900" y="4429125"/>
          <p14:tracePt t="28056" x="3644900" y="4443413"/>
          <p14:tracePt t="28072" x="3644900" y="4457700"/>
          <p14:tracePt t="28080" x="3644900" y="4471988"/>
          <p14:tracePt t="28088" x="3644900" y="4500563"/>
          <p14:tracePt t="28099" x="3673475" y="4529138"/>
          <p14:tracePt t="28115" x="3702050" y="4586288"/>
          <p14:tracePt t="28132" x="3744913" y="4657725"/>
          <p14:tracePt t="28149" x="3773488" y="4700588"/>
          <p14:tracePt t="28165" x="3802063" y="4729163"/>
          <p14:tracePt t="28182" x="3830638" y="4729163"/>
          <p14:tracePt t="28198" x="3844925" y="4729163"/>
          <p14:tracePt t="28216" x="3873500" y="4729163"/>
          <p14:tracePt t="28232" x="3887788" y="4729163"/>
          <p14:tracePt t="28256" x="3902075" y="4729163"/>
          <p14:tracePt t="28288" x="3916363" y="4729163"/>
          <p14:tracePt t="28304" x="3930650" y="4729163"/>
          <p14:tracePt t="28360" x="3944938" y="4729163"/>
          <p14:tracePt t="28384" x="3944938" y="4714875"/>
          <p14:tracePt t="28392" x="3959225" y="4714875"/>
          <p14:tracePt t="28424" x="3973513" y="4714875"/>
          <p14:tracePt t="28448" x="3973513" y="4700588"/>
          <p14:tracePt t="28456" x="3987800" y="4700588"/>
          <p14:tracePt t="28488" x="4002088" y="4700588"/>
          <p14:tracePt t="28560" x="4016375" y="4700588"/>
          <p14:tracePt t="28576" x="4016375" y="4686300"/>
          <p14:tracePt t="28872" x="4016375" y="4672013"/>
          <p14:tracePt t="28896" x="4016375" y="4657725"/>
          <p14:tracePt t="28912" x="4016375" y="4643438"/>
          <p14:tracePt t="28928" x="4016375" y="4629150"/>
          <p14:tracePt t="28952" x="4016375" y="4614863"/>
          <p14:tracePt t="28960" x="4016375" y="4600575"/>
          <p14:tracePt t="28984" x="4016375" y="4586288"/>
          <p14:tracePt t="29000" x="4016375" y="4572000"/>
          <p14:tracePt t="29008" x="4002088" y="4572000"/>
          <p14:tracePt t="29248" x="4016375" y="4572000"/>
          <p14:tracePt t="29256" x="4030663" y="4572000"/>
          <p14:tracePt t="29265" x="4059238" y="4572000"/>
          <p14:tracePt t="29282" x="4144963" y="4572000"/>
          <p14:tracePt t="29298" x="4216400" y="4572000"/>
          <p14:tracePt t="29315" x="4273550" y="4572000"/>
          <p14:tracePt t="29332" x="4344988" y="4572000"/>
          <p14:tracePt t="29348" x="4402138" y="4572000"/>
          <p14:tracePt t="29365" x="4445000" y="4572000"/>
          <p14:tracePt t="29382" x="4473575" y="4572000"/>
          <p14:tracePt t="29398" x="4487863" y="4572000"/>
          <p14:tracePt t="29440" x="4502150" y="4572000"/>
          <p14:tracePt t="29832" x="4487863" y="4572000"/>
          <p14:tracePt t="29864" x="4473575" y="4572000"/>
          <p14:tracePt t="29888" x="4459288" y="4572000"/>
          <p14:tracePt t="29904" x="4445000" y="4572000"/>
          <p14:tracePt t="29920" x="4445000" y="4557713"/>
          <p14:tracePt t="29928" x="4430713" y="4557713"/>
          <p14:tracePt t="29952" x="4416425" y="4557713"/>
          <p14:tracePt t="29960" x="4402138" y="4543425"/>
          <p14:tracePt t="29968" x="4387850" y="4543425"/>
          <p14:tracePt t="29982" x="4373563" y="4514850"/>
          <p14:tracePt t="29999" x="4316413" y="4471988"/>
          <p14:tracePt t="30015" x="4287838" y="4429125"/>
          <p14:tracePt t="30016" x="4244975" y="4414838"/>
          <p14:tracePt t="30032" x="4159250" y="4343400"/>
          <p14:tracePt t="30049" x="4016375" y="4257675"/>
          <p14:tracePt t="30065" x="3887788" y="4200525"/>
          <p14:tracePt t="30082" x="3773488" y="4157663"/>
          <p14:tracePt t="30098" x="3630613" y="4100513"/>
          <p14:tracePt t="30115" x="3487738" y="4057650"/>
          <p14:tracePt t="30132" x="3302000" y="4029075"/>
          <p14:tracePt t="30149" x="3116263" y="4014788"/>
          <p14:tracePt t="30165" x="2959100" y="4014788"/>
          <p14:tracePt t="30182" x="2801938" y="4014788"/>
          <p14:tracePt t="30198" x="2673350" y="4014788"/>
          <p14:tracePt t="30215" x="2544763" y="4014788"/>
          <p14:tracePt t="30216" x="2501900" y="4014788"/>
          <p14:tracePt t="30232" x="2401888" y="4029075"/>
          <p14:tracePt t="30249" x="2287588" y="4071938"/>
          <p14:tracePt t="30265" x="2173288" y="4114800"/>
          <p14:tracePt t="30282" x="2058988" y="4171950"/>
          <p14:tracePt t="30299" x="1928813" y="4214813"/>
          <p14:tracePt t="30315" x="1785938" y="4286250"/>
          <p14:tracePt t="30332" x="1671638" y="4329113"/>
          <p14:tracePt t="30348" x="1600200" y="4386263"/>
          <p14:tracePt t="30365" x="1528763" y="4429125"/>
          <p14:tracePt t="30382" x="1471613" y="4457700"/>
          <p14:tracePt t="30398" x="1428750" y="4514850"/>
          <p14:tracePt t="30416" x="1371600" y="4572000"/>
          <p14:tracePt t="30432" x="1357313" y="4600575"/>
          <p14:tracePt t="30448" x="1343025" y="4614863"/>
          <p14:tracePt t="30465" x="1343025" y="4643438"/>
          <p14:tracePt t="30482" x="1328738" y="4643438"/>
          <p14:tracePt t="30575" x="1357313" y="4643438"/>
          <p14:tracePt t="30584" x="1371600" y="4629150"/>
          <p14:tracePt t="30591" x="1400175" y="4614863"/>
          <p14:tracePt t="30599" x="1443038" y="4586288"/>
          <p14:tracePt t="30615" x="1500188" y="4572000"/>
          <p14:tracePt t="30616" x="1543050" y="4557713"/>
          <p14:tracePt t="30632" x="1671638" y="4500563"/>
          <p14:tracePt t="30648" x="1800225" y="4471988"/>
          <p14:tracePt t="30665" x="1971675" y="4471988"/>
          <p14:tracePt t="30682" x="2130425" y="4471988"/>
          <p14:tracePt t="30698" x="2244725" y="4471988"/>
          <p14:tracePt t="30715" x="2373313" y="4471988"/>
          <p14:tracePt t="30732" x="2501900" y="4543425"/>
          <p14:tracePt t="30748" x="2573338" y="4600575"/>
          <p14:tracePt t="30765" x="2659063" y="4657725"/>
          <p14:tracePt t="30782" x="2701925" y="4700588"/>
          <p14:tracePt t="30798" x="2730500" y="4743450"/>
          <p14:tracePt t="30815" x="2744788" y="4757738"/>
          <p14:tracePt t="30816" x="2759075" y="4757738"/>
          <p14:tracePt t="30984" x="2744788" y="4757738"/>
          <p14:tracePt t="30991" x="2716213" y="4757738"/>
          <p14:tracePt t="30999" x="2687638" y="4757738"/>
          <p14:tracePt t="31015" x="2659063" y="4757738"/>
          <p14:tracePt t="31016" x="2616200" y="4714875"/>
          <p14:tracePt t="31032" x="2501900" y="4657725"/>
          <p14:tracePt t="31048" x="2359025" y="4557713"/>
          <p14:tracePt t="31065" x="2230438" y="4486275"/>
          <p14:tracePt t="31082" x="2058988" y="4414838"/>
          <p14:tracePt t="31098" x="1843088" y="4357688"/>
          <p14:tracePt t="31115" x="1628775" y="4314825"/>
          <p14:tracePt t="31132" x="1443038" y="4314825"/>
          <p14:tracePt t="31148" x="1314450" y="4314825"/>
          <p14:tracePt t="31165" x="1214438" y="4343400"/>
          <p14:tracePt t="31182" x="1185863" y="4357688"/>
          <p14:tracePt t="31198" x="1185863" y="4371975"/>
          <p14:tracePt t="31319" x="1185863" y="4357688"/>
          <p14:tracePt t="31335" x="1185863" y="4343400"/>
          <p14:tracePt t="31344" x="1185863" y="4329113"/>
          <p14:tracePt t="31351" x="1185863" y="4314825"/>
          <p14:tracePt t="31365" x="1185863" y="4300538"/>
          <p14:tracePt t="31382" x="1200150" y="4271963"/>
          <p14:tracePt t="31398" x="1214438" y="4257675"/>
          <p14:tracePt t="31415" x="1214438" y="4243388"/>
          <p14:tracePt t="31432" x="1228725" y="4243388"/>
          <p14:tracePt t="31455" x="1243013" y="4243388"/>
          <p14:tracePt t="31471" x="1243013" y="4257675"/>
          <p14:tracePt t="31482" x="1257300" y="4271963"/>
          <p14:tracePt t="31498" x="1257300" y="4286250"/>
          <p14:tracePt t="31515" x="1257300" y="4300538"/>
          <p14:tracePt t="31532" x="1271588" y="4329113"/>
          <p14:tracePt t="31549" x="1285875" y="4357688"/>
          <p14:tracePt t="31565" x="1300163" y="4371975"/>
          <p14:tracePt t="31582" x="1300163" y="4400550"/>
          <p14:tracePt t="31598" x="1314450" y="4414838"/>
          <p14:tracePt t="31615" x="1314450" y="4429125"/>
          <p14:tracePt t="31632" x="1343025" y="4457700"/>
          <p14:tracePt t="31655" x="1357313" y="4457700"/>
          <p14:tracePt t="31665" x="1357313" y="4471988"/>
          <p14:tracePt t="31682" x="1371600" y="4471988"/>
          <p14:tracePt t="31712" x="1385888" y="4471988"/>
          <p14:tracePt t="31719" x="1400175" y="4471988"/>
          <p14:tracePt t="31744" x="1414463" y="4471988"/>
          <p14:tracePt t="31760" x="1428750" y="4471988"/>
          <p14:tracePt t="31776" x="1457325" y="4471988"/>
          <p14:tracePt t="31783" x="1471613" y="4471988"/>
          <p14:tracePt t="31798" x="1500188" y="4471988"/>
          <p14:tracePt t="31815" x="1557338" y="4471988"/>
          <p14:tracePt t="31832" x="1657350" y="4443413"/>
          <p14:tracePt t="31848" x="1728788" y="4443413"/>
          <p14:tracePt t="31865" x="1785938" y="4443413"/>
          <p14:tracePt t="31882" x="1843088" y="4443413"/>
          <p14:tracePt t="31899" x="1871663" y="4443413"/>
          <p14:tracePt t="31915" x="1900238" y="4443413"/>
          <p14:tracePt t="31932" x="1957388" y="4500563"/>
          <p14:tracePt t="31948" x="2044700" y="4586288"/>
          <p14:tracePt t="31965" x="2144713" y="4686300"/>
          <p14:tracePt t="31982" x="2244725" y="4786313"/>
          <p14:tracePt t="31998" x="2316163" y="4857750"/>
          <p14:tracePt t="32015" x="2359025" y="4900613"/>
          <p14:tracePt t="32016" x="2359025" y="4914900"/>
          <p14:tracePt t="32032" x="2373313" y="4929188"/>
          <p14:tracePt t="32055" x="2387600" y="4929188"/>
          <p14:tracePt t="32111" x="2387600" y="4914900"/>
          <p14:tracePt t="32128" x="2401888" y="4900613"/>
          <p14:tracePt t="32135" x="2401888" y="4886325"/>
          <p14:tracePt t="32151" x="2416175" y="4872038"/>
          <p14:tracePt t="32319" x="2416175" y="4886325"/>
          <p14:tracePt t="32335" x="2416175" y="4900613"/>
          <p14:tracePt t="32351" x="2416175" y="4914900"/>
          <p14:tracePt t="32360" x="2416175" y="4943475"/>
          <p14:tracePt t="32367" x="2416175" y="4972050"/>
          <p14:tracePt t="32382" x="2416175" y="4986338"/>
          <p14:tracePt t="32398" x="2416175" y="5043488"/>
          <p14:tracePt t="32415" x="2416175" y="5057775"/>
          <p14:tracePt t="32416" x="2416175" y="5072063"/>
          <p14:tracePt t="32655" x="2416175" y="5057775"/>
          <p14:tracePt t="32671" x="2416175" y="5043488"/>
          <p14:tracePt t="32687" x="2416175" y="5029200"/>
          <p14:tracePt t="32703" x="2416175" y="5014913"/>
          <p14:tracePt t="32711" x="2416175" y="5000625"/>
          <p14:tracePt t="32719" x="2416175" y="4986338"/>
          <p14:tracePt t="32735" x="2416175" y="4972050"/>
          <p14:tracePt t="32751" x="2416175" y="4957763"/>
          <p14:tracePt t="32765" x="2401888" y="4943475"/>
          <p14:tracePt t="32783" x="2387600" y="4943475"/>
          <p14:tracePt t="32815" x="2373313" y="4929188"/>
          <p14:tracePt t="32967" x="2359025" y="4929188"/>
          <p14:tracePt t="32975" x="2359025" y="4914900"/>
          <p14:tracePt t="32999" x="2344738" y="4914900"/>
          <p14:tracePt t="33031" x="2344738" y="4900613"/>
          <p14:tracePt t="33151" x="2330450" y="4900613"/>
          <p14:tracePt t="33167" x="2316163" y="4900613"/>
          <p14:tracePt t="33192" x="2301875" y="4900613"/>
          <p14:tracePt t="33207" x="2301875" y="4914900"/>
          <p14:tracePt t="33215" x="2287588" y="4914900"/>
          <p14:tracePt t="33319" x="2273300" y="4914900"/>
          <p14:tracePt t="33343" x="2259013" y="4914900"/>
          <p14:tracePt t="33351" x="2259013" y="4900613"/>
          <p14:tracePt t="33359" x="2259013" y="4886325"/>
          <p14:tracePt t="33375" x="2259013" y="4872038"/>
          <p14:tracePt t="33383" x="2259013" y="4857750"/>
          <p14:tracePt t="33398" x="2244725" y="4843463"/>
          <p14:tracePt t="33471" x="2244725" y="4857750"/>
          <p14:tracePt t="33479" x="2259013" y="4857750"/>
          <p14:tracePt t="33495" x="2273300" y="4872038"/>
          <p14:tracePt t="33503" x="2287588" y="4900613"/>
          <p14:tracePt t="33515" x="2301875" y="4900613"/>
          <p14:tracePt t="33531" x="2316163" y="4943475"/>
          <p14:tracePt t="33548" x="2330450" y="4957763"/>
          <p14:tracePt t="33565" x="2344738" y="4972050"/>
          <p14:tracePt t="33581" x="2344738" y="4986338"/>
          <p14:tracePt t="33598" x="2359025" y="4986338"/>
          <p14:tracePt t="33671" x="2359025" y="5000625"/>
          <p14:tracePt t="33703" x="2359025" y="5014913"/>
          <p14:tracePt t="33727" x="2373313" y="5014913"/>
          <p14:tracePt t="33735" x="2373313" y="5029200"/>
          <p14:tracePt t="34023" x="2373313" y="5043488"/>
          <p14:tracePt t="34039" x="2373313" y="5057775"/>
          <p14:tracePt t="34047" x="2373313" y="5072063"/>
          <p14:tracePt t="34063" x="2373313" y="5086350"/>
          <p14:tracePt t="34079" x="2373313" y="5100638"/>
          <p14:tracePt t="34095" x="2373313" y="5114925"/>
          <p14:tracePt t="34111" x="2373313" y="5129213"/>
          <p14:tracePt t="34119" x="2373313" y="5143500"/>
          <p14:tracePt t="34135" x="2373313" y="5157788"/>
          <p14:tracePt t="34176" x="2373313" y="5172075"/>
          <p14:tracePt t="34216" x="2373313" y="5186363"/>
          <p14:tracePt t="34223" x="2373313" y="5200650"/>
          <p14:tracePt t="34232" x="2359025" y="5200650"/>
          <p14:tracePt t="34311" x="2344738" y="5200650"/>
          <p14:tracePt t="34319" x="2344738" y="5214938"/>
          <p14:tracePt t="34343" x="2330450" y="5214938"/>
          <p14:tracePt t="34351" x="2330450" y="5229225"/>
          <p14:tracePt t="34383" x="2330450" y="5243513"/>
          <p14:tracePt t="34392" x="2316163" y="5243513"/>
          <p14:tracePt t="34399" x="2316163" y="5257800"/>
          <p14:tracePt t="34415" x="2301875" y="5257800"/>
          <p14:tracePt t="34432" x="2301875" y="5272088"/>
          <p14:tracePt t="34448" x="2287588" y="5272088"/>
          <p14:tracePt t="34465" x="2273300" y="5286375"/>
          <p14:tracePt t="34482" x="2273300" y="5300663"/>
          <p14:tracePt t="34498" x="2259013" y="5314950"/>
          <p14:tracePt t="34515" x="2244725" y="5314950"/>
          <p14:tracePt t="34531" x="2244725" y="5329238"/>
          <p14:tracePt t="34548" x="2230438" y="5329238"/>
          <p14:tracePt t="34565" x="2230438" y="5343525"/>
          <p14:tracePt t="34581" x="2216150" y="5357813"/>
          <p14:tracePt t="34598" x="2187575" y="5372100"/>
          <p14:tracePt t="34615" x="2187575" y="5386388"/>
          <p14:tracePt t="34616" x="2173288" y="5386388"/>
          <p14:tracePt t="34631" x="2159000" y="5400675"/>
          <p14:tracePt t="34648" x="2144713" y="5414963"/>
          <p14:tracePt t="34665" x="2130425" y="5429250"/>
          <p14:tracePt t="34682" x="2116138" y="5443538"/>
          <p14:tracePt t="34698" x="2101850" y="5443538"/>
          <p14:tracePt t="34715" x="2101850" y="5457825"/>
          <p14:tracePt t="34731" x="2087563" y="5457825"/>
          <p14:tracePt t="34748" x="2073275" y="5457825"/>
          <p14:tracePt t="34765" x="2073275" y="5472113"/>
          <p14:tracePt t="34781" x="2073275" y="5486400"/>
          <p14:tracePt t="34798" x="2058988" y="5486400"/>
          <p14:tracePt t="34815" x="2044700" y="5500688"/>
          <p14:tracePt t="34832" x="2044700" y="5514975"/>
          <p14:tracePt t="34848" x="2044700" y="5529263"/>
          <p14:tracePt t="34865" x="2028825" y="5543550"/>
          <p14:tracePt t="34881" x="2014538" y="5586413"/>
          <p14:tracePt t="34898" x="2014538" y="5643563"/>
          <p14:tracePt t="34915" x="2014538" y="5700713"/>
          <p14:tracePt t="34932" x="2014538" y="5757863"/>
          <p14:tracePt t="34948" x="2014538" y="5800725"/>
          <p14:tracePt t="34965" x="2014538" y="5829300"/>
          <p14:tracePt t="34981" x="2014538" y="5857875"/>
          <p14:tracePt t="34998" x="2028825" y="5857875"/>
          <p14:tracePt t="35095" x="2028825" y="5872163"/>
          <p14:tracePt t="35112" x="2014538" y="5872163"/>
          <p14:tracePt t="35120" x="1985963" y="5886450"/>
          <p14:tracePt t="35132" x="1957388" y="5900738"/>
          <p14:tracePt t="35148" x="1857375" y="5929313"/>
          <p14:tracePt t="35165" x="1785938" y="5957888"/>
          <p14:tracePt t="35182" x="1757363" y="5957888"/>
          <p14:tracePt t="35198" x="1743075" y="5957888"/>
          <p14:tracePt t="35215" x="1714500" y="5886450"/>
          <p14:tracePt t="35216" x="1700213" y="5800725"/>
          <p14:tracePt t="35231" x="1671638" y="5643563"/>
          <p14:tracePt t="35248" x="1671638" y="5543550"/>
          <p14:tracePt t="35265" x="1671638" y="5500688"/>
          <p14:tracePt t="35311" x="1685925" y="5500688"/>
          <p14:tracePt t="35319" x="1700213" y="5514975"/>
          <p14:tracePt t="35327" x="1700213" y="5543550"/>
          <p14:tracePt t="35335" x="1714500" y="5572125"/>
          <p14:tracePt t="35348" x="1728788" y="5586413"/>
          <p14:tracePt t="35365" x="1728788" y="5600700"/>
          <p14:tracePt t="35381" x="1743075" y="5614988"/>
          <p14:tracePt t="35455" x="1728788" y="5614988"/>
          <p14:tracePt t="35471" x="1714500" y="5614988"/>
          <p14:tracePt t="35479" x="1700213" y="5629275"/>
          <p14:tracePt t="35487" x="1671638" y="5643563"/>
          <p14:tracePt t="35498" x="1657350" y="5643563"/>
          <p14:tracePt t="35515" x="1614488" y="5643563"/>
          <p14:tracePt t="35531" x="1543050" y="5657850"/>
          <p14:tracePt t="35548" x="1485900" y="5686425"/>
          <p14:tracePt t="35565" x="1443038" y="5686425"/>
          <p14:tracePt t="35581" x="1428750" y="5700713"/>
          <p14:tracePt t="35598" x="1400175" y="5715000"/>
          <p14:tracePt t="35615" x="1371600" y="5729288"/>
          <p14:tracePt t="35616" x="1357313" y="5729288"/>
          <p14:tracePt t="35631" x="1328738" y="5729288"/>
          <p14:tracePt t="35648" x="1300163" y="5729288"/>
          <p14:tracePt t="35665" x="1243013" y="5657850"/>
          <p14:tracePt t="35682" x="1128713" y="5486400"/>
          <p14:tracePt t="35698" x="1014413" y="5257800"/>
          <p14:tracePt t="35715" x="928688" y="5043488"/>
          <p14:tracePt t="35732" x="828675" y="4800600"/>
          <p14:tracePt t="35748" x="757238" y="4557713"/>
          <p14:tracePt t="35765" x="671513" y="4343400"/>
          <p14:tracePt t="35781" x="657225" y="4200525"/>
          <p14:tracePt t="35798" x="628650" y="4100513"/>
          <p14:tracePt t="35815" x="614363" y="4057650"/>
          <p14:tracePt t="35816" x="614363" y="4043363"/>
          <p14:tracePt t="35831" x="614363" y="4029075"/>
          <p14:tracePt t="35855" x="614363" y="4014788"/>
          <p14:tracePt t="35872" x="614363" y="4000500"/>
          <p14:tracePt t="35881" x="628650" y="3971925"/>
          <p14:tracePt t="35898" x="685800" y="3871913"/>
          <p14:tracePt t="35915" x="757238" y="3757613"/>
          <p14:tracePt t="35932" x="857250" y="3657600"/>
          <p14:tracePt t="35948" x="957263" y="3571875"/>
          <p14:tracePt t="35965" x="1085850" y="3500438"/>
          <p14:tracePt t="35981" x="1243013" y="3429000"/>
          <p14:tracePt t="35998" x="1443038" y="3400425"/>
          <p14:tracePt t="36015" x="1671638" y="3386138"/>
          <p14:tracePt t="36031" x="2000250" y="3386138"/>
          <p14:tracePt t="36048" x="2259013" y="3386138"/>
          <p14:tracePt t="36065" x="2530475" y="3429000"/>
          <p14:tracePt t="36081" x="2773363" y="3486150"/>
          <p14:tracePt t="36098" x="3044825" y="3571875"/>
          <p14:tracePt t="36115" x="3330575" y="3657600"/>
          <p14:tracePt t="36131" x="3616325" y="3714750"/>
          <p14:tracePt t="36148" x="3873500" y="3743325"/>
          <p14:tracePt t="36165" x="4044950" y="3757613"/>
          <p14:tracePt t="36181" x="4216400" y="3786188"/>
          <p14:tracePt t="36198" x="4316413" y="3800475"/>
          <p14:tracePt t="36215" x="4373563" y="3800475"/>
          <p14:tracePt t="36216" x="4402138" y="3814763"/>
          <p14:tracePt t="36231" x="4430713" y="3814763"/>
          <p14:tracePt t="36248" x="4487863" y="3814763"/>
          <p14:tracePt t="36265" x="4545013" y="3814763"/>
          <p14:tracePt t="36281" x="4587875" y="3814763"/>
          <p14:tracePt t="36298" x="4602163" y="3814763"/>
          <p14:tracePt t="36315" x="4616450" y="3814763"/>
          <p14:tracePt t="36331" x="4630738" y="3829050"/>
          <p14:tracePt t="36348" x="4630738" y="3843338"/>
          <p14:tracePt t="36365" x="4630738" y="3914775"/>
          <p14:tracePt t="36381" x="4630738" y="4029075"/>
          <p14:tracePt t="36398" x="4630738" y="4214813"/>
          <p14:tracePt t="36415" x="4645025" y="4514850"/>
          <p14:tracePt t="36431" x="4687888" y="4657725"/>
          <p14:tracePt t="36448" x="4716463" y="4743450"/>
          <p14:tracePt t="36465" x="4745038" y="4814888"/>
          <p14:tracePt t="36481" x="4787900" y="4857750"/>
          <p14:tracePt t="36498" x="4816475" y="4900613"/>
          <p14:tracePt t="36515" x="4845050" y="4929188"/>
          <p14:tracePt t="36531" x="4873625" y="4943475"/>
          <p14:tracePt t="36548" x="4887913" y="4943475"/>
          <p14:tracePt t="36565" x="4902200" y="4943475"/>
          <p14:tracePt t="36581" x="4916488" y="4943475"/>
          <p14:tracePt t="36598" x="4930775" y="4943475"/>
          <p14:tracePt t="36703" x="4902200" y="4943475"/>
          <p14:tracePt t="36711" x="4859338" y="4943475"/>
          <p14:tracePt t="36719" x="4787900" y="4943475"/>
          <p14:tracePt t="36732" x="4673600" y="4943475"/>
          <p14:tracePt t="36748" x="4387850" y="4943475"/>
          <p14:tracePt t="36765" x="4044950" y="4943475"/>
          <p14:tracePt t="36782" x="3673475" y="4943475"/>
          <p14:tracePt t="36798" x="3230563" y="4957763"/>
          <p14:tracePt t="36815" x="2730500" y="5014913"/>
          <p14:tracePt t="36815" x="2501900" y="5057775"/>
          <p14:tracePt t="36831" x="2159000" y="5100638"/>
          <p14:tracePt t="36848" x="1885950" y="5114925"/>
          <p14:tracePt t="36865" x="1743075" y="5114925"/>
          <p14:tracePt t="36881" x="1671638" y="5114925"/>
          <p14:tracePt t="36898" x="1643063" y="5114925"/>
          <p14:tracePt t="36968" x="1628775" y="5114925"/>
          <p14:tracePt t="36991" x="1614488" y="5114925"/>
          <p14:tracePt t="37015" x="1600200" y="5114925"/>
          <p14:tracePt t="37023" x="1585913" y="5114925"/>
          <p14:tracePt t="37031" x="1585913" y="5100638"/>
          <p14:tracePt t="37048" x="1571625" y="5100638"/>
          <p14:tracePt t="37071" x="1557338" y="5086350"/>
          <p14:tracePt t="37081" x="1557338" y="5072063"/>
          <p14:tracePt t="37098" x="1528763" y="5043488"/>
          <p14:tracePt t="37115" x="1457325" y="4972050"/>
          <p14:tracePt t="37131" x="1371600" y="4872038"/>
          <p14:tracePt t="37148" x="1243013" y="4729163"/>
          <p14:tracePt t="37165" x="1143000" y="4614863"/>
          <p14:tracePt t="37181" x="1057275" y="4543425"/>
          <p14:tracePt t="37198" x="1000125" y="4514850"/>
          <p14:tracePt t="37215" x="985838" y="4500563"/>
          <p14:tracePt t="37255" x="985838" y="4486275"/>
          <p14:tracePt t="37271" x="985838" y="4471988"/>
          <p14:tracePt t="37279" x="985838" y="4457700"/>
          <p14:tracePt t="37287" x="985838" y="4429125"/>
          <p14:tracePt t="37298" x="1000125" y="4371975"/>
          <p14:tracePt t="37315" x="1071563" y="4186238"/>
          <p14:tracePt t="37331" x="1143000" y="3971925"/>
          <p14:tracePt t="37348" x="1214438" y="3786188"/>
          <p14:tracePt t="37365" x="1243013" y="3657600"/>
          <p14:tracePt t="37381" x="1257300" y="3614738"/>
          <p14:tracePt t="37398" x="1257300" y="3600450"/>
          <p14:tracePt t="37527" x="1271588" y="3600450"/>
          <p14:tracePt t="37543" x="1300163" y="3600450"/>
          <p14:tracePt t="37551" x="1371600" y="3600450"/>
          <p14:tracePt t="37559" x="1528763" y="3600450"/>
          <p14:tracePt t="37567" x="1714500" y="3600450"/>
          <p14:tracePt t="37581" x="1943100" y="3600450"/>
          <p14:tracePt t="37598" x="2530475" y="3600450"/>
          <p14:tracePt t="37615" x="3230563" y="3600450"/>
          <p14:tracePt t="37616" x="3544888" y="3600450"/>
          <p14:tracePt t="37631" x="4073525" y="3600450"/>
          <p14:tracePt t="37648" x="4402138" y="3600450"/>
          <p14:tracePt t="37665" x="4559300" y="3600450"/>
          <p14:tracePt t="37681" x="4616450" y="3600450"/>
          <p14:tracePt t="37847" x="4630738" y="3600450"/>
          <p14:tracePt t="37855" x="4645025" y="3600450"/>
          <p14:tracePt t="37879" x="4659313" y="3600450"/>
          <p14:tracePt t="37887" x="4659313" y="3614738"/>
          <p14:tracePt t="37898" x="4673600" y="3614738"/>
          <p14:tracePt t="37915" x="4687888" y="3614738"/>
          <p14:tracePt t="37931" x="4702175" y="3614738"/>
          <p14:tracePt t="38351" x="4716463" y="3614738"/>
          <p14:tracePt t="38831" x="4702175" y="3643313"/>
          <p14:tracePt t="38847" x="4687888" y="3657600"/>
          <p14:tracePt t="38863" x="4673600" y="3657600"/>
          <p14:tracePt t="38911" x="4659313" y="3657600"/>
          <p14:tracePt t="38935" x="4645025" y="3643313"/>
          <p14:tracePt t="38943" x="4602163" y="3629025"/>
          <p14:tracePt t="38951" x="4573588" y="3600450"/>
          <p14:tracePt t="38965" x="4502150" y="3543300"/>
          <p14:tracePt t="38981" x="4373563" y="3414713"/>
          <p14:tracePt t="38998" x="4187825" y="3286125"/>
          <p14:tracePt t="39015" x="4044950" y="3186113"/>
          <p14:tracePt t="39015" x="3959225" y="3157538"/>
          <p14:tracePt t="39031" x="3730625" y="3128963"/>
          <p14:tracePt t="39048" x="3387725" y="3128963"/>
          <p14:tracePt t="39065" x="3001963" y="3128963"/>
          <p14:tracePt t="39081" x="2644775" y="3214688"/>
          <p14:tracePt t="39098" x="2330450" y="3328988"/>
          <p14:tracePt t="39115" x="2044700" y="3429000"/>
          <p14:tracePt t="39131" x="1843088" y="3500438"/>
          <p14:tracePt t="39148" x="1728788" y="3557588"/>
          <p14:tracePt t="39165" x="1657350" y="3586163"/>
          <p14:tracePt t="39181" x="1628775" y="3600450"/>
          <p14:tracePt t="39198" x="1614488" y="3614738"/>
          <p14:tracePt t="39215" x="1600200" y="3629025"/>
          <p14:tracePt t="39216" x="1585913" y="3643313"/>
          <p14:tracePt t="39231" x="1557338" y="3686175"/>
          <p14:tracePt t="39248" x="1528763" y="3714750"/>
          <p14:tracePt t="39265" x="1485900" y="3757613"/>
          <p14:tracePt t="39281" x="1457325" y="3800475"/>
          <p14:tracePt t="39298" x="1443038" y="3829050"/>
          <p14:tracePt t="39315" x="1428750" y="3857625"/>
          <p14:tracePt t="39331" x="1414463" y="3871913"/>
          <p14:tracePt t="39348" x="1400175" y="3886200"/>
          <p14:tracePt t="39365" x="1385888" y="3900488"/>
          <p14:tracePt t="39381" x="1371600" y="3900488"/>
          <p14:tracePt t="39398" x="1371600" y="3914775"/>
          <p14:tracePt t="39455" x="1357313" y="3914775"/>
          <p14:tracePt t="39471" x="1343025" y="3929063"/>
          <p14:tracePt t="39479" x="1328738" y="3943350"/>
          <p14:tracePt t="39487" x="1314450" y="3957638"/>
          <p14:tracePt t="39498" x="1285875" y="3986213"/>
          <p14:tracePt t="39515" x="1171575" y="4114800"/>
          <p14:tracePt t="39531" x="1042988" y="4314825"/>
          <p14:tracePt t="39548" x="942975" y="4557713"/>
          <p14:tracePt t="39565" x="857250" y="4814888"/>
          <p14:tracePt t="39581" x="814388" y="5043488"/>
          <p14:tracePt t="39598" x="814388" y="5214938"/>
          <p14:tracePt t="39615" x="814388" y="5372100"/>
          <p14:tracePt t="39616" x="814388" y="5429250"/>
          <p14:tracePt t="39631" x="814388" y="5543550"/>
          <p14:tracePt t="39648" x="814388" y="5629275"/>
          <p14:tracePt t="39665" x="828675" y="5657850"/>
          <p14:tracePt t="39681" x="828675" y="5672138"/>
          <p14:tracePt t="39698" x="828675" y="5686425"/>
          <p14:tracePt t="39783" x="842963" y="5686425"/>
          <p14:tracePt t="39799" x="842963" y="5700713"/>
          <p14:tracePt t="39815" x="857250" y="5700713"/>
          <p14:tracePt t="39823" x="857250" y="5715000"/>
          <p14:tracePt t="39839" x="871538" y="5715000"/>
          <p14:tracePt t="39855" x="871538" y="5729288"/>
          <p14:tracePt t="39871" x="885825" y="5729288"/>
          <p14:tracePt t="39882" x="885825" y="5743575"/>
          <p14:tracePt t="39898" x="885825" y="5757863"/>
          <p14:tracePt t="39915" x="900113" y="5757863"/>
          <p14:tracePt t="39931" x="914400" y="5772150"/>
          <p14:tracePt t="39948" x="914400" y="5786438"/>
          <p14:tracePt t="39965" x="928688" y="5786438"/>
          <p14:tracePt t="39981" x="942975" y="5786438"/>
          <p14:tracePt t="39998" x="957263" y="5786438"/>
          <p14:tracePt t="40295" x="971550" y="5772150"/>
          <p14:tracePt t="40311" x="985838" y="5743575"/>
          <p14:tracePt t="40319" x="985838" y="5715000"/>
          <p14:tracePt t="40331" x="985838" y="5700713"/>
          <p14:tracePt t="40348" x="985838" y="5629275"/>
          <p14:tracePt t="40365" x="985838" y="5600700"/>
          <p14:tracePt t="40381" x="985838" y="5572125"/>
          <p14:tracePt t="40398" x="985838" y="5557838"/>
          <p14:tracePt t="40415" x="985838" y="5543550"/>
          <p14:tracePt t="40431" x="985838" y="5529263"/>
          <p14:tracePt t="40655" x="985838" y="5514975"/>
          <p14:tracePt t="40679" x="985838" y="5500688"/>
          <p14:tracePt t="40687" x="985838" y="5486400"/>
          <p14:tracePt t="40703" x="985838" y="5472113"/>
          <p14:tracePt t="40719" x="985838" y="5457825"/>
          <p14:tracePt t="40735" x="985838" y="5443538"/>
          <p14:tracePt t="40748" x="985838" y="5429250"/>
          <p14:tracePt t="40765" x="985838" y="5414963"/>
          <p14:tracePt t="40783" x="985838" y="5400675"/>
          <p14:tracePt t="40798" x="1000125" y="5400675"/>
          <p14:tracePt t="40814" x="1000125" y="5386388"/>
          <p14:tracePt t="41623" x="1014413" y="5400675"/>
          <p14:tracePt t="41639" x="1014413" y="5414963"/>
          <p14:tracePt t="41647" x="1014413" y="5429250"/>
          <p14:tracePt t="41655" x="1014413" y="5443538"/>
          <p14:tracePt t="41665" x="1014413" y="5472113"/>
          <p14:tracePt t="41681" x="1014413" y="5500688"/>
          <p14:tracePt t="41698" x="1014413" y="5529263"/>
          <p14:tracePt t="41714" x="1000125" y="5557838"/>
          <p14:tracePt t="41735" x="1000125" y="5572125"/>
          <p14:tracePt t="41751" x="985838" y="5572125"/>
          <p14:tracePt t="41765" x="985838" y="5586413"/>
          <p14:tracePt t="41781" x="985838" y="5600700"/>
          <p14:tracePt t="41798" x="985838" y="5614988"/>
          <p14:tracePt t="41814" x="971550" y="5614988"/>
          <p14:tracePt t="42055" x="971550" y="5629275"/>
          <p14:tracePt t="42071" x="971550" y="5643563"/>
          <p14:tracePt t="42095" x="971550" y="5657850"/>
          <p14:tracePt t="42103" x="971550" y="5672138"/>
          <p14:tracePt t="42119" x="971550" y="5686425"/>
          <p14:tracePt t="42131" x="971550" y="5700713"/>
          <p14:tracePt t="42148" x="985838" y="5715000"/>
          <p14:tracePt t="42165" x="1000125" y="5729288"/>
          <p14:tracePt t="42181" x="1000125" y="5743575"/>
          <p14:tracePt t="42198" x="1014413" y="5757863"/>
          <p14:tracePt t="42215" x="1014413" y="5772150"/>
          <p14:tracePt t="42479" x="1014413" y="5786438"/>
          <p14:tracePt t="42487" x="1028700" y="5786438"/>
          <p14:tracePt t="42503" x="1028700" y="5800725"/>
          <p14:tracePt t="42515" x="1028700" y="5815013"/>
          <p14:tracePt t="42531" x="1042988" y="5857875"/>
          <p14:tracePt t="42548" x="1057275" y="5915025"/>
          <p14:tracePt t="42564" x="1085850" y="6000750"/>
          <p14:tracePt t="42581" x="1100138" y="6086475"/>
          <p14:tracePt t="42598" x="1114425" y="6172200"/>
          <p14:tracePt t="42615" x="1143000" y="6243638"/>
          <p14:tracePt t="42631" x="1143000" y="6272213"/>
          <p14:tracePt t="42648" x="1157288" y="6286500"/>
          <p14:tracePt t="42703" x="1171575" y="6286500"/>
          <p14:tracePt t="43263" x="1185863" y="6286500"/>
          <p14:tracePt t="43335" x="1185863" y="6272213"/>
          <p14:tracePt t="43343" x="1200150" y="6272213"/>
          <p14:tracePt t="43983" x="1200150" y="6286500"/>
          <p14:tracePt t="43991" x="1200150" y="6300788"/>
          <p14:tracePt t="43999" x="1200150" y="6315075"/>
          <p14:tracePt t="44014" x="1200150" y="6343650"/>
          <p14:tracePt t="44015" x="1200150" y="6357938"/>
          <p14:tracePt t="44031" x="1200150" y="6400800"/>
          <p14:tracePt t="44048" x="1228725" y="6457950"/>
          <p14:tracePt t="44064" x="1300163" y="6529388"/>
          <p14:tracePt t="44081" x="1485900" y="6643688"/>
          <p14:tracePt t="44098" x="1757363" y="6743700"/>
          <p14:tracePt t="44615" x="2373313" y="6829425"/>
          <p14:tracePt t="44623" x="2373313" y="6800850"/>
          <p14:tracePt t="44639" x="2373313" y="6786563"/>
          <p14:tracePt t="44855" x="2387600" y="6786563"/>
          <p14:tracePt t="44863" x="2387600" y="6772275"/>
          <p14:tracePt t="44871" x="2387600" y="6757988"/>
          <p14:tracePt t="44881" x="2401888" y="6757988"/>
          <p14:tracePt t="44898" x="2401888" y="6743700"/>
          <p14:tracePt t="44914" x="2430463" y="6743700"/>
          <p14:tracePt t="44931" x="2444750" y="6729413"/>
          <p14:tracePt t="44948" x="2459038" y="6700838"/>
          <p14:tracePt t="44965" x="2459038" y="6686550"/>
          <p14:tracePt t="44981" x="2487613" y="6672263"/>
          <p14:tracePt t="45215" x="2501900" y="6672263"/>
          <p14:tracePt t="45247" x="2501900" y="6686550"/>
          <p14:tracePt t="45263" x="2501900" y="6700838"/>
          <p14:tracePt t="45279" x="2501900" y="6729413"/>
          <p14:tracePt t="45295" x="2501900" y="6743700"/>
          <p14:tracePt t="45303" x="2501900" y="6772275"/>
          <p14:tracePt t="45314" x="2501900" y="6786563"/>
          <p14:tracePt t="45331" x="2501900" y="6815138"/>
          <p14:tracePt t="45655" x="4330700" y="6400800"/>
          <p14:tracePt t="45665" x="4459288" y="6115050"/>
          <p14:tracePt t="45681" x="4702175" y="5443538"/>
          <p14:tracePt t="45698" x="4973638" y="4814888"/>
          <p14:tracePt t="45714" x="5245100" y="4329113"/>
          <p14:tracePt t="45731" x="5487988" y="3986213"/>
          <p14:tracePt t="45748" x="5702300" y="3729038"/>
          <p14:tracePt t="45764" x="5916613" y="3486150"/>
          <p14:tracePt t="45781" x="6132513" y="3257550"/>
          <p14:tracePt t="45798" x="6375400" y="3057525"/>
          <p14:tracePt t="45799" x="6475413" y="2971800"/>
          <p14:tracePt t="45814" x="6604000" y="2871788"/>
          <p14:tracePt t="45815" x="6718300" y="2786063"/>
          <p14:tracePt t="45831" x="6989763" y="2557463"/>
          <p14:tracePt t="45848" x="7275513" y="2357438"/>
          <p14:tracePt t="45864" x="7575550" y="2128838"/>
          <p14:tracePt t="45881" x="7861300" y="1900238"/>
          <p14:tracePt t="45898" x="8089900" y="1714500"/>
          <p14:tracePt t="45914" x="8218488" y="1585913"/>
          <p14:tracePt t="45931" x="8261350" y="1543050"/>
          <p14:tracePt t="45948" x="8275638" y="1514475"/>
          <p14:tracePt t="46031" x="8275638" y="1528763"/>
          <p14:tracePt t="46063" x="8275638" y="1543050"/>
          <p14:tracePt t="46071" x="8261350" y="1543050"/>
          <p14:tracePt t="46095" x="8261350" y="1557338"/>
          <p14:tracePt t="46103" x="8247063" y="1557338"/>
          <p14:tracePt t="46119" x="8232775" y="1557338"/>
          <p14:tracePt t="46131" x="8232775" y="1571625"/>
          <p14:tracePt t="46148" x="8204200" y="1600200"/>
          <p14:tracePt t="46165" x="8147050" y="1628775"/>
          <p14:tracePt t="46181" x="8089900" y="1643063"/>
          <p14:tracePt t="46198" x="8032750" y="1685925"/>
          <p14:tracePt t="46214" x="7961313" y="1728788"/>
          <p14:tracePt t="46215" x="7932738" y="1743075"/>
          <p14:tracePt t="46231" x="7861300" y="1785938"/>
          <p14:tracePt t="46248" x="7804150" y="1828800"/>
          <p14:tracePt t="46264" x="7747000" y="1871663"/>
          <p14:tracePt t="46281" x="7718425" y="1900238"/>
          <p14:tracePt t="46298" x="7689850" y="1914525"/>
          <p14:tracePt t="46314" x="7675563" y="1928813"/>
          <p14:tracePt t="46331" x="7675563" y="1957388"/>
          <p14:tracePt t="46348" x="7675563" y="1971675"/>
          <p14:tracePt t="46364" x="7661275" y="2000250"/>
          <p14:tracePt t="46381" x="7661275" y="2014538"/>
          <p14:tracePt t="46543" x="7661275" y="2028825"/>
          <p14:tracePt t="46550" x="7661275" y="2057400"/>
          <p14:tracePt t="46559" x="7675563" y="2100263"/>
          <p14:tracePt t="46567" x="7689850" y="2157413"/>
          <p14:tracePt t="46581" x="7718425" y="2243138"/>
          <p14:tracePt t="46597" x="7761288" y="2443163"/>
          <p14:tracePt t="46614" x="7789863" y="2757488"/>
          <p14:tracePt t="46631" x="7789863" y="2986088"/>
          <p14:tracePt t="46648" x="7789863" y="3271838"/>
          <p14:tracePt t="46664" x="7789863" y="3529013"/>
          <p14:tracePt t="46681" x="7789863" y="3743325"/>
          <p14:tracePt t="46698" x="7789863" y="3914775"/>
          <p14:tracePt t="46714" x="7789863" y="4043363"/>
          <p14:tracePt t="46731" x="7789863" y="4129088"/>
          <p14:tracePt t="46748" x="7775575" y="4186238"/>
          <p14:tracePt t="46764" x="7775575" y="4229100"/>
          <p14:tracePt t="46781" x="7761288" y="4257675"/>
          <p14:tracePt t="46797" x="7761288" y="4286250"/>
          <p14:tracePt t="46814" x="7761288" y="4300538"/>
          <p14:tracePt t="46815" x="7761288" y="4314825"/>
          <p14:tracePt t="46831" x="7761288" y="4343400"/>
          <p14:tracePt t="46848" x="7747000" y="4386263"/>
          <p14:tracePt t="46864" x="7718425" y="4457700"/>
          <p14:tracePt t="46881" x="7689850" y="4557713"/>
          <p14:tracePt t="46898" x="7632700" y="4686300"/>
          <p14:tracePt t="46914" x="7589838" y="4772025"/>
          <p14:tracePt t="46931" x="7561263" y="4857750"/>
          <p14:tracePt t="46948" x="7546975" y="4886325"/>
          <p14:tracePt t="46965" x="7532688" y="4914900"/>
          <p14:tracePt t="46981" x="7518400" y="4929188"/>
          <p14:tracePt t="47143" x="7518400" y="4914900"/>
          <p14:tracePt t="47159" x="7518400" y="4900613"/>
          <p14:tracePt t="47167" x="7518400" y="4886325"/>
          <p14:tracePt t="47183" x="7518400" y="4872038"/>
          <p14:tracePt t="47519" x="7518400" y="4886325"/>
          <p14:tracePt t="47527" x="7518400" y="4900613"/>
          <p14:tracePt t="47535" x="7518400" y="4914900"/>
          <p14:tracePt t="47551" x="7518400" y="4929188"/>
          <p14:tracePt t="47564" x="7518400" y="4943475"/>
          <p14:tracePt t="47581" x="7518400" y="4957763"/>
          <p14:tracePt t="47597" x="7518400" y="4972050"/>
          <p14:tracePt t="47615" x="7518400" y="4986338"/>
          <p14:tracePt t="47735" x="7518400" y="4972050"/>
          <p14:tracePt t="47759" x="7518400" y="4957763"/>
          <p14:tracePt t="47775" x="7504113" y="4929188"/>
          <p14:tracePt t="47783" x="7489825" y="4929188"/>
          <p14:tracePt t="47791" x="7489825" y="4900613"/>
          <p14:tracePt t="47799" x="7489825" y="4886325"/>
          <p14:tracePt t="47814" x="7475538" y="4843463"/>
          <p14:tracePt t="47831" x="7475538" y="4772025"/>
          <p14:tracePt t="47847" x="7461250" y="4643438"/>
          <p14:tracePt t="47864" x="7461250" y="4514850"/>
          <p14:tracePt t="47881" x="7461250" y="4300538"/>
          <p14:tracePt t="47898" x="7504113" y="3986213"/>
          <p14:tracePt t="47914" x="7546975" y="3614738"/>
          <p14:tracePt t="47931" x="7561263" y="3271838"/>
          <p14:tracePt t="47948" x="7546975" y="2957513"/>
          <p14:tracePt t="47964" x="7475538" y="2686050"/>
          <p14:tracePt t="47981" x="7418388" y="2528888"/>
          <p14:tracePt t="47998" x="7375525" y="2428875"/>
          <p14:tracePt t="48014" x="7361238" y="2371725"/>
          <p14:tracePt t="48031" x="7332663" y="2328863"/>
          <p14:tracePt t="48048" x="7318375" y="2314575"/>
          <p14:tracePt t="48064" x="7318375" y="2300288"/>
          <p14:tracePt t="48081" x="7304088" y="2300288"/>
          <p14:tracePt t="48097" x="7304088" y="2286000"/>
          <p14:tracePt t="48114" x="7289800" y="2257425"/>
          <p14:tracePt t="48131" x="7275513" y="2228850"/>
          <p14:tracePt t="48148" x="7275513" y="2171700"/>
          <p14:tracePt t="48164" x="7275513" y="2143125"/>
          <p14:tracePt t="48181" x="7275513" y="2114550"/>
          <p14:tracePt t="48197" x="7275513" y="2100263"/>
          <p14:tracePt t="48214" x="7275513" y="2085975"/>
          <p14:tracePt t="48238" x="7275513" y="2071688"/>
          <p14:tracePt t="48254" x="7289800" y="2071688"/>
          <p14:tracePt t="48367" x="7304088" y="2071688"/>
          <p14:tracePt t="48407" x="7318375" y="2071688"/>
          <p14:tracePt t="48447" x="7332663" y="2071688"/>
          <p14:tracePt t="48470" x="7346950" y="2085975"/>
          <p14:tracePt t="48478" x="7361238" y="2085975"/>
          <p14:tracePt t="48527" x="7375525" y="2085975"/>
          <p14:tracePt t="48542" x="7389813" y="2085975"/>
          <p14:tracePt t="48567" x="7404100" y="2085975"/>
          <p14:tracePt t="48583" x="7418388" y="2085975"/>
          <p14:tracePt t="48599" x="7432675" y="2085975"/>
          <p14:tracePt t="48614" x="7446963" y="2085975"/>
          <p14:tracePt t="48638" x="7461250" y="2085975"/>
          <p14:tracePt t="48646" x="7475538" y="2085975"/>
          <p14:tracePt t="48662" x="7489825" y="2085975"/>
          <p14:tracePt t="48694" x="7504113" y="2085975"/>
          <p14:tracePt t="48710" x="7518400" y="2085975"/>
          <p14:tracePt t="48726" x="7532688" y="2085975"/>
          <p14:tracePt t="48750" x="7546975" y="2085975"/>
          <p14:tracePt t="48766" x="7561263" y="2085975"/>
          <p14:tracePt t="48782" x="7575550" y="2085975"/>
          <p14:tracePt t="48790" x="7589838" y="2085975"/>
          <p14:tracePt t="48806" x="7604125" y="2085975"/>
          <p14:tracePt t="48822" x="7618413" y="2085975"/>
          <p14:tracePt t="48838" x="7632700" y="2085975"/>
          <p14:tracePt t="48847" x="7646988" y="2085975"/>
          <p14:tracePt t="48864" x="7661275" y="2085975"/>
          <p14:tracePt t="48881" x="7675563" y="2085975"/>
          <p14:tracePt t="48898" x="7689850" y="2085975"/>
          <p14:tracePt t="48914" x="7704138" y="2085975"/>
          <p14:tracePt t="48931" x="7718425" y="2085975"/>
          <p14:tracePt t="48947" x="7732713" y="2071688"/>
          <p14:tracePt t="49039" x="7747000" y="2071688"/>
          <p14:tracePt t="49054" x="7761288" y="2071688"/>
          <p14:tracePt t="49062" x="7775575" y="2085975"/>
          <p14:tracePt t="49070" x="7804150" y="2100263"/>
          <p14:tracePt t="49081" x="7861300" y="2100263"/>
          <p14:tracePt t="49098" x="7961313" y="2143125"/>
          <p14:tracePt t="49114" x="8104188" y="2157413"/>
          <p14:tracePt t="49131" x="8218488" y="2157413"/>
          <p14:tracePt t="49148" x="8289925" y="2157413"/>
          <p14:tracePt t="49164" x="8361363" y="2157413"/>
          <p14:tracePt t="49181" x="8404225" y="2157413"/>
          <p14:tracePt t="49197" x="8447088" y="2157413"/>
          <p14:tracePt t="49215" x="8489950" y="2157413"/>
          <p14:tracePt t="49231" x="8518525" y="2157413"/>
          <p14:tracePt t="49247" x="8561388" y="2143125"/>
          <p14:tracePt t="49264" x="8589963" y="2143125"/>
          <p14:tracePt t="49281" x="8604250" y="2128838"/>
          <p14:tracePt t="49297" x="8632825" y="2114550"/>
          <p14:tracePt t="49314" x="8647113" y="2114550"/>
          <p14:tracePt t="49331" x="8675688" y="2100263"/>
          <p14:tracePt t="49347" x="8689975" y="2085975"/>
          <p14:tracePt t="49364" x="8718550" y="2085975"/>
          <p14:tracePt t="49381" x="8732838" y="2071688"/>
          <p14:tracePt t="49397" x="8747125" y="2071688"/>
          <p14:tracePt t="49414" x="8775700" y="2057400"/>
          <p14:tracePt t="49462" x="8775700" y="2071688"/>
          <p14:tracePt t="49470" x="8789988" y="2100263"/>
          <p14:tracePt t="49481" x="8804275" y="2143125"/>
          <p14:tracePt t="49497" x="8832850" y="2271713"/>
          <p14:tracePt t="49514" x="8861425" y="2443163"/>
          <p14:tracePt t="49531" x="8904288" y="2686050"/>
          <p14:tracePt t="49547" x="8975725" y="2957513"/>
          <p14:tracePt t="49564" x="9032875" y="3171825"/>
          <p14:tracePt t="49581" x="9090025" y="3357563"/>
          <p14:tracePt t="49597" x="9104313" y="3500438"/>
          <p14:tracePt t="49614" x="9104313" y="3614738"/>
          <p14:tracePt t="49631" x="9104313" y="3643313"/>
          <p14:tracePt t="49647" x="9104313" y="3657600"/>
          <p14:tracePt t="49686" x="9118600" y="3657600"/>
          <p14:tracePt t="49702" x="9132888" y="3657600"/>
          <p14:tracePt t="49718" x="9132888" y="3643313"/>
          <p14:tracePt t="49726" x="9147175" y="3643313"/>
          <p14:tracePt t="49782" x="9161463" y="3643313"/>
          <p14:tracePt t="49830" x="9161463" y="3657600"/>
          <p14:tracePt t="49838" x="9147175" y="3671888"/>
          <p14:tracePt t="49848" x="9104313" y="3700463"/>
          <p14:tracePt t="49864" x="9047163" y="3743325"/>
          <p14:tracePt t="49881" x="9032875" y="3757613"/>
          <p14:tracePt t="49898" x="9018588" y="3771900"/>
          <p14:tracePt t="50159" x="9018588" y="3757613"/>
          <p14:tracePt t="50166" x="9018588" y="3743325"/>
          <p14:tracePt t="50183" x="9018588" y="3729038"/>
          <p14:tracePt t="50190" x="9018588" y="3714750"/>
          <p14:tracePt t="50198" x="9018588" y="3700463"/>
          <p14:tracePt t="50214" x="9018588" y="3686175"/>
          <p14:tracePt t="50286" x="9018588" y="3700463"/>
          <p14:tracePt t="50294" x="9018588" y="3714750"/>
          <p14:tracePt t="50302" x="9018588" y="3743325"/>
          <p14:tracePt t="50314" x="9004300" y="3800475"/>
          <p14:tracePt t="50331" x="8961438" y="3857625"/>
          <p14:tracePt t="50347" x="8932863" y="3886200"/>
          <p14:tracePt t="50364" x="8918575" y="3900488"/>
          <p14:tracePt t="50381" x="8904288" y="3914775"/>
          <p14:tracePt t="50478" x="8904288" y="3900488"/>
          <p14:tracePt t="50486" x="8904288" y="3886200"/>
          <p14:tracePt t="50497" x="8904288" y="3857625"/>
          <p14:tracePt t="50514" x="8904288" y="3743325"/>
          <p14:tracePt t="50531" x="8904288" y="3614738"/>
          <p14:tracePt t="50547" x="8918575" y="3486150"/>
          <p14:tracePt t="50564" x="8947150" y="3357563"/>
          <p14:tracePt t="50581" x="8961438" y="3228975"/>
          <p14:tracePt t="50597" x="8975725" y="3114675"/>
          <p14:tracePt t="50614" x="9004300" y="2943225"/>
          <p14:tracePt t="50631" x="9018588" y="2871788"/>
          <p14:tracePt t="50647" x="9032875" y="2814638"/>
          <p14:tracePt t="50664" x="9047163" y="2757488"/>
          <p14:tracePt t="50681" x="9075738" y="2714625"/>
          <p14:tracePt t="50697" x="9075738" y="2686050"/>
          <p14:tracePt t="50714" x="9090025" y="2671763"/>
          <p14:tracePt t="50731" x="9104313" y="2643188"/>
          <p14:tracePt t="50747" x="9118600" y="2628900"/>
          <p14:tracePt t="50764" x="9132888" y="2600325"/>
          <p14:tracePt t="50782" x="9132888" y="2557463"/>
          <p14:tracePt t="50797" x="9147175" y="2543175"/>
          <p14:tracePt t="50814" x="9147175" y="2528888"/>
          <p14:tracePt t="50831" x="9161463" y="2514600"/>
          <p14:tracePt t="50847" x="9161463" y="2500313"/>
          <p14:tracePt t="50870" x="9161463" y="2486025"/>
          <p14:tracePt t="50886" x="9161463" y="2471738"/>
          <p14:tracePt t="50897" x="9161463" y="2457450"/>
          <p14:tracePt t="50914" x="9175750" y="2428875"/>
          <p14:tracePt t="50931" x="9190038" y="2357438"/>
          <p14:tracePt t="50947" x="9204325" y="2286000"/>
          <p14:tracePt t="50964" x="9218613" y="2214563"/>
          <p14:tracePt t="50981" x="9232900" y="2143125"/>
          <p14:tracePt t="50998" x="9247188" y="2085975"/>
          <p14:tracePt t="51014" x="9261475" y="2057400"/>
          <p14:tracePt t="51303" x="9275763" y="2057400"/>
          <p14:tracePt t="51326" x="9275763" y="2071688"/>
          <p14:tracePt t="51334" x="9290050" y="2071688"/>
          <p14:tracePt t="51343" x="9290050" y="2085975"/>
          <p14:tracePt t="51350" x="9304338" y="2100263"/>
          <p14:tracePt t="51364" x="9332913" y="2114550"/>
          <p14:tracePt t="51381" x="9375775" y="2157413"/>
          <p14:tracePt t="51398" x="9418638" y="2214563"/>
          <p14:tracePt t="51399" x="9475788" y="2243138"/>
          <p14:tracePt t="51414" x="9504363" y="2257425"/>
          <p14:tracePt t="51415" x="9532938" y="2271713"/>
          <p14:tracePt t="51431" x="9604375" y="2286000"/>
          <p14:tracePt t="51447" x="9690100" y="2286000"/>
          <p14:tracePt t="51464" x="9790113" y="2286000"/>
          <p14:tracePt t="51481" x="9890125" y="2257425"/>
          <p14:tracePt t="51497" x="9947275" y="2200275"/>
          <p14:tracePt t="51514" x="10018713" y="2143125"/>
          <p14:tracePt t="51531" x="10047288" y="2100263"/>
          <p14:tracePt t="51547" x="10061575" y="2057400"/>
          <p14:tracePt t="51564" x="10075863" y="2043113"/>
          <p14:tracePt t="51950" x="10075863" y="2057400"/>
          <p14:tracePt t="51966" x="10061575" y="2085975"/>
          <p14:tracePt t="51974" x="10047288" y="2100263"/>
          <p14:tracePt t="51982" x="10033000" y="2128838"/>
          <p14:tracePt t="51998" x="10018713" y="2157413"/>
          <p14:tracePt t="52014" x="10004425" y="2214563"/>
          <p14:tracePt t="52015" x="9990138" y="2243138"/>
          <p14:tracePt t="52031" x="9975850" y="2314575"/>
          <p14:tracePt t="52048" x="9975850" y="2400300"/>
          <p14:tracePt t="52064" x="9975850" y="2443163"/>
          <p14:tracePt t="52081" x="9975850" y="2457450"/>
          <p14:tracePt t="52097" x="9975850" y="2471738"/>
          <p14:tracePt t="52182" x="9961563" y="2471738"/>
          <p14:tracePt t="52222" x="9961563" y="2486025"/>
          <p14:tracePt t="52246" x="9947275" y="2486025"/>
          <p14:tracePt t="52262" x="9947275" y="2500313"/>
          <p14:tracePt t="52270" x="9932988" y="2514600"/>
          <p14:tracePt t="52286" x="9918700" y="2514600"/>
          <p14:tracePt t="52297" x="9918700" y="2528888"/>
          <p14:tracePt t="52314" x="9890125" y="2543175"/>
          <p14:tracePt t="52331" x="9875838" y="2557463"/>
          <p14:tracePt t="52347" x="9875838" y="2571750"/>
          <p14:tracePt t="52406" x="9861550" y="2571750"/>
          <p14:tracePt t="52718" x="9847263" y="2571750"/>
          <p14:tracePt t="52782" x="9832975" y="2571750"/>
          <p14:tracePt t="53174" x="9818688" y="2571750"/>
          <p14:tracePt t="53190" x="9804400" y="2571750"/>
          <p14:tracePt t="53198" x="9790113" y="2571750"/>
          <p14:tracePt t="53214" x="9775825" y="2571750"/>
          <p14:tracePt t="53231" x="9761538" y="2571750"/>
          <p14:tracePt t="53246" x="9747250" y="2571750"/>
          <p14:tracePt t="53254" x="9732963" y="2586038"/>
          <p14:tracePt t="53270" x="9718675" y="2586038"/>
          <p14:tracePt t="53281" x="9704388" y="2586038"/>
          <p14:tracePt t="53297" x="9690100" y="2600325"/>
          <p14:tracePt t="53314" x="9675813" y="2600325"/>
          <p14:tracePt t="53331" x="9661525" y="2614613"/>
          <p14:tracePt t="53347" x="9647238" y="2614613"/>
          <p14:tracePt t="53364" x="9618663" y="2628900"/>
          <p14:tracePt t="53381" x="9575800" y="2671763"/>
          <p14:tracePt t="53397" x="9518650" y="2714625"/>
          <p14:tracePt t="53414" x="9404350" y="2814638"/>
          <p14:tracePt t="53431" x="9275763" y="2928938"/>
          <p14:tracePt t="53447" x="9061450" y="3143250"/>
          <p14:tracePt t="53464" x="8775700" y="3443288"/>
          <p14:tracePt t="53480" x="8504238" y="3743325"/>
          <p14:tracePt t="53497" x="8318500" y="3971925"/>
          <p14:tracePt t="53514" x="8232775" y="4114800"/>
          <p14:tracePt t="53531" x="8189913" y="4171950"/>
          <p14:tracePt t="53547" x="8147050" y="4214813"/>
          <p14:tracePt t="53564" x="8118475" y="4243388"/>
          <p14:tracePt t="53580" x="8075613" y="4271963"/>
          <p14:tracePt t="53597" x="8032750" y="4271963"/>
          <p14:tracePt t="53614" x="8032750" y="4286250"/>
          <p14:tracePt t="53686" x="8018463" y="4286250"/>
          <p14:tracePt t="53702" x="8004175" y="4286250"/>
          <p14:tracePt t="53710" x="8004175" y="4300538"/>
          <p14:tracePt t="53718" x="8004175" y="4314825"/>
          <p14:tracePt t="53830" x="7989888" y="4314825"/>
          <p14:tracePt t="53870" x="7975600" y="4314825"/>
          <p14:tracePt t="53878" x="7975600" y="4300538"/>
          <p14:tracePt t="53886" x="7975600" y="4286250"/>
          <p14:tracePt t="53897" x="7975600" y="4271963"/>
          <p14:tracePt t="53914" x="7947025" y="4214813"/>
          <p14:tracePt t="53931" x="7918450" y="4186238"/>
          <p14:tracePt t="53947" x="7889875" y="4129088"/>
          <p14:tracePt t="53964" x="7832725" y="4057650"/>
          <p14:tracePt t="53981" x="7747000" y="4000500"/>
          <p14:tracePt t="53997" x="7675563" y="3929063"/>
          <p14:tracePt t="54014" x="7575550" y="3857625"/>
          <p14:tracePt t="54031" x="7518400" y="3829050"/>
          <p14:tracePt t="54047" x="7475538" y="3814763"/>
          <p14:tracePt t="54064" x="7432675" y="3786188"/>
          <p14:tracePt t="54080" x="7404100" y="3786188"/>
          <p14:tracePt t="54097" x="7389813" y="3786188"/>
          <p14:tracePt t="54114" x="7375525" y="3786188"/>
          <p14:tracePt t="54131" x="7361238" y="3786188"/>
          <p14:tracePt t="54147" x="7346950" y="3786188"/>
          <p14:tracePt t="54302" x="7361238" y="3786188"/>
          <p14:tracePt t="54310" x="7389813" y="3786188"/>
          <p14:tracePt t="54318" x="7432675" y="3786188"/>
          <p14:tracePt t="54330" x="7461250" y="3786188"/>
          <p14:tracePt t="54347" x="7532688" y="3786188"/>
          <p14:tracePt t="54364" x="7589838" y="3800475"/>
          <p14:tracePt t="54381" x="7646988" y="3814763"/>
          <p14:tracePt t="54397" x="7732713" y="3829050"/>
          <p14:tracePt t="54414" x="7818438" y="3843338"/>
          <p14:tracePt t="54510" x="7832725" y="3843338"/>
          <p14:tracePt t="54518" x="7847013" y="3843338"/>
          <p14:tracePt t="54526" x="7847013" y="3857625"/>
          <p14:tracePt t="54542" x="7861300" y="3857625"/>
          <p14:tracePt t="54550" x="7904163" y="3857625"/>
          <p14:tracePt t="54564" x="7932738" y="3857625"/>
          <p14:tracePt t="54580" x="8032750" y="3857625"/>
          <p14:tracePt t="54597" x="8175625" y="3857625"/>
          <p14:tracePt t="54614" x="8432800" y="3857625"/>
          <p14:tracePt t="54630" x="8547100" y="3857625"/>
          <p14:tracePt t="54647" x="8618538" y="3857625"/>
          <p14:tracePt t="54664" x="8661400" y="3857625"/>
          <p14:tracePt t="54680" x="8675688" y="3857625"/>
          <p14:tracePt t="54742" x="8675688" y="3843338"/>
          <p14:tracePt t="54782" x="8675688" y="3829050"/>
          <p14:tracePt t="54798" x="8675688" y="3814763"/>
          <p14:tracePt t="54806" x="8647113" y="3814763"/>
          <p14:tracePt t="54814" x="8647113" y="3786188"/>
          <p14:tracePt t="54831" x="8604250" y="3771900"/>
          <p14:tracePt t="54847" x="8589963" y="3757613"/>
          <p14:tracePt t="54864" x="8561388" y="3729038"/>
          <p14:tracePt t="54881" x="8547100" y="3714750"/>
          <p14:tracePt t="54897" x="8518525" y="3686175"/>
          <p14:tracePt t="54914" x="8504238" y="3657600"/>
          <p14:tracePt t="54930" x="8475663" y="3643313"/>
          <p14:tracePt t="54947" x="8475663" y="3629025"/>
          <p14:tracePt t="54964" x="8461375" y="3614738"/>
          <p14:tracePt t="54981" x="8461375" y="3586163"/>
          <p14:tracePt t="54997" x="8461375" y="3557588"/>
          <p14:tracePt t="55014" x="8475663" y="3514725"/>
          <p14:tracePt t="55030" x="8489950" y="3500438"/>
          <p14:tracePt t="55048" x="8504238" y="3500438"/>
          <p14:tracePt t="55064" x="8532813" y="3486150"/>
          <p14:tracePt t="55080" x="8547100" y="3486150"/>
          <p14:tracePt t="55097" x="8589963" y="3471863"/>
          <p14:tracePt t="55114" x="8632825" y="3471863"/>
          <p14:tracePt t="55131" x="8661400" y="3457575"/>
          <p14:tracePt t="55147" x="8704263" y="3414713"/>
          <p14:tracePt t="55164" x="8732838" y="3400425"/>
          <p14:tracePt t="55181" x="8747125" y="3386138"/>
          <p14:tracePt t="55197" x="8761413" y="3386138"/>
          <p14:tracePt t="55222" x="8775700" y="3386138"/>
          <p14:tracePt t="55238" x="8789988" y="3386138"/>
          <p14:tracePt t="55254" x="8804275" y="3386138"/>
          <p14:tracePt t="55270" x="8818563" y="3386138"/>
          <p14:tracePt t="55280" x="8832850" y="3386138"/>
          <p14:tracePt t="55297" x="8904288" y="3386138"/>
          <p14:tracePt t="55314" x="8990013" y="3414713"/>
          <p14:tracePt t="55330" x="9061450" y="3429000"/>
          <p14:tracePt t="55347" x="9104313" y="3429000"/>
          <p14:tracePt t="55364" x="9132888" y="3429000"/>
          <p14:tracePt t="55381" x="9147175" y="3429000"/>
          <p14:tracePt t="55397" x="9161463" y="3429000"/>
          <p14:tracePt t="55438" x="9161463" y="3443288"/>
          <p14:tracePt t="55446" x="9161463" y="3457575"/>
          <p14:tracePt t="55462" x="9161463" y="3471863"/>
          <p14:tracePt t="55470" x="9161463" y="3500438"/>
          <p14:tracePt t="55480" x="9161463" y="3543300"/>
          <p14:tracePt t="55497" x="9161463" y="3629025"/>
          <p14:tracePt t="55514" x="9161463" y="3729038"/>
          <p14:tracePt t="55530" x="9161463" y="3800475"/>
          <p14:tracePt t="55547" x="9147175" y="3871913"/>
          <p14:tracePt t="55564" x="9147175" y="3914775"/>
          <p14:tracePt t="55580" x="9147175" y="3943350"/>
          <p14:tracePt t="55597" x="9147175" y="3957638"/>
          <p14:tracePt t="55614" x="9147175" y="3986213"/>
          <p14:tracePt t="55630" x="9147175" y="4000500"/>
          <p14:tracePt t="55654" x="9147175" y="4014788"/>
          <p14:tracePt t="55678" x="9147175" y="4029075"/>
          <p14:tracePt t="55695" x="9147175" y="4043363"/>
          <p14:tracePt t="55710" x="9132888" y="4043363"/>
          <p14:tracePt t="55726" x="9104313" y="4043363"/>
          <p14:tracePt t="55742" x="9075738" y="4043363"/>
          <p14:tracePt t="55750" x="9047163" y="4043363"/>
          <p14:tracePt t="55764" x="9004300" y="4043363"/>
          <p14:tracePt t="55780" x="8904288" y="4043363"/>
          <p14:tracePt t="55797" x="8747125" y="4043363"/>
          <p14:tracePt t="55814" x="8447088" y="3986213"/>
          <p14:tracePt t="55831" x="8189913" y="3929063"/>
          <p14:tracePt t="55847" x="7975600" y="3843338"/>
          <p14:tracePt t="55864" x="7818438" y="3771900"/>
          <p14:tracePt t="55881" x="7775575" y="3757613"/>
          <p14:tracePt t="55897" x="7775575" y="3729038"/>
          <p14:tracePt t="55918" x="7775575" y="3714750"/>
          <p14:tracePt t="55934" x="7775575" y="3686175"/>
          <p14:tracePt t="55947" x="7789863" y="3657600"/>
          <p14:tracePt t="55964" x="7861300" y="3600450"/>
          <p14:tracePt t="55981" x="7961313" y="3514725"/>
          <p14:tracePt t="55997" x="8075613" y="3429000"/>
          <p14:tracePt t="56014" x="8218488" y="3300413"/>
          <p14:tracePt t="56030" x="8275638" y="3257550"/>
          <p14:tracePt t="56048" x="8304213" y="3243263"/>
          <p14:tracePt t="56064" x="8318500" y="3243263"/>
          <p14:tracePt t="56158" x="8318500" y="3257550"/>
          <p14:tracePt t="56174" x="8318500" y="3271838"/>
          <p14:tracePt t="56182" x="8318500" y="3286125"/>
          <p14:tracePt t="56198" x="8318500" y="3300413"/>
          <p14:tracePt t="56214" x="8318500" y="3314700"/>
          <p14:tracePt t="56230" x="8318500" y="3328988"/>
          <p14:tracePt t="56318" x="8318500" y="3343275"/>
          <p14:tracePt t="56334" x="8318500" y="3357563"/>
          <p14:tracePt t="56350" x="8318500" y="3371850"/>
          <p14:tracePt t="56358" x="8304213" y="3371850"/>
          <p14:tracePt t="56366" x="8304213" y="3400425"/>
          <p14:tracePt t="56380" x="8289925" y="3414713"/>
          <p14:tracePt t="56397" x="8289925" y="3457575"/>
          <p14:tracePt t="56414" x="8289925" y="3514725"/>
          <p14:tracePt t="56430" x="8289925" y="3529013"/>
          <p14:tracePt t="56447" x="8289925" y="3557588"/>
          <p14:tracePt t="56478" x="8289925" y="3571875"/>
          <p14:tracePt t="56502" x="8275638" y="3571875"/>
          <p14:tracePt t="56518" x="8275638" y="3586163"/>
          <p14:tracePt t="56614" x="8261350" y="3586163"/>
          <p14:tracePt t="56758" x="8247063" y="3586163"/>
          <p14:tracePt t="57214" x="8261350" y="3586163"/>
          <p14:tracePt t="57222" x="8275638" y="3586163"/>
          <p14:tracePt t="57238" x="8289925" y="3586163"/>
          <p14:tracePt t="57247" x="8304213" y="3586163"/>
          <p14:tracePt t="57264" x="8318500" y="3586163"/>
          <p14:tracePt t="57286" x="8332788" y="3586163"/>
          <p14:tracePt t="57310" x="8347075" y="3600450"/>
          <p14:tracePt t="57318" x="8361363" y="3600450"/>
          <p14:tracePt t="57330" x="8361363" y="3614738"/>
          <p14:tracePt t="57347" x="8361363" y="3657600"/>
          <p14:tracePt t="57364" x="8389938" y="3700463"/>
          <p14:tracePt t="57380" x="8432800" y="3771900"/>
          <p14:tracePt t="57397" x="8461375" y="3829050"/>
          <p14:tracePt t="57414" x="8518525" y="3929063"/>
          <p14:tracePt t="57431" x="8561388" y="3971925"/>
          <p14:tracePt t="57447" x="8575675" y="4000500"/>
          <p14:tracePt t="57464" x="8575675" y="4029075"/>
          <p14:tracePt t="57481" x="8589963" y="4029075"/>
          <p14:tracePt t="57497" x="8604250" y="4043363"/>
          <p14:tracePt t="57622" x="8618538" y="4057650"/>
          <p14:tracePt t="58038" x="8604250" y="4057650"/>
          <p14:tracePt t="58070" x="8589963" y="4057650"/>
          <p14:tracePt t="58086" x="8575675" y="4057650"/>
          <p14:tracePt t="58102" x="8575675" y="4071938"/>
          <p14:tracePt t="58110" x="8561388" y="4071938"/>
          <p14:tracePt t="58118" x="8547100" y="4071938"/>
          <p14:tracePt t="58134" x="8532813" y="4071938"/>
          <p14:tracePt t="58147" x="8504238" y="4071938"/>
          <p14:tracePt t="58164" x="8475663" y="4071938"/>
          <p14:tracePt t="58180" x="8461375" y="4071938"/>
          <p14:tracePt t="58197" x="8418513" y="4071938"/>
          <p14:tracePt t="58214" x="8389938" y="4071938"/>
          <p14:tracePt t="58231" x="8375650" y="4057650"/>
          <p14:tracePt t="58247" x="8361363" y="4057650"/>
          <p14:tracePt t="58264" x="8347075" y="4043363"/>
          <p14:tracePt t="58280" x="8347075" y="4029075"/>
          <p14:tracePt t="58297" x="8332788" y="4029075"/>
          <p14:tracePt t="58314" x="8318500" y="4029075"/>
          <p14:tracePt t="58330" x="8318500" y="4014788"/>
          <p14:tracePt t="58438" x="8318500" y="4000500"/>
          <p14:tracePt t="59246" x="8304213" y="4000500"/>
          <p14:tracePt t="59254" x="8304213" y="3986213"/>
          <p14:tracePt t="59264" x="8304213" y="3971925"/>
          <p14:tracePt t="59280" x="8289925" y="3971925"/>
          <p14:tracePt t="59310" x="8275638" y="3971925"/>
          <p14:tracePt t="59318" x="8275638" y="3957638"/>
          <p14:tracePt t="59494" x="8261350" y="3957638"/>
          <p14:tracePt t="60222" x="8261350" y="3943350"/>
          <p14:tracePt t="60886" x="8247063" y="3943350"/>
          <p14:tracePt t="61126" x="8232775" y="3943350"/>
          <p14:tracePt t="61158" x="8232775" y="3929063"/>
          <p14:tracePt t="61198" x="8232775" y="3914775"/>
          <p14:tracePt t="61214" x="8232775" y="3900488"/>
          <p14:tracePt t="61230" x="8218488" y="3886200"/>
          <p14:tracePt t="61238" x="8218488" y="3871913"/>
          <p14:tracePt t="61247" x="8218488" y="3857625"/>
          <p14:tracePt t="61264" x="8204200" y="3814763"/>
          <p14:tracePt t="61280" x="8204200" y="3786188"/>
          <p14:tracePt t="61297" x="8204200" y="3757613"/>
          <p14:tracePt t="61313" x="8204200" y="3743325"/>
          <p14:tracePt t="61330" x="8204200" y="3729038"/>
          <p14:tracePt t="61614" x="8189913" y="3729038"/>
          <p14:tracePt t="61710" x="8175625" y="3729038"/>
          <p14:tracePt t="61974" x="8175625" y="3743325"/>
          <p14:tracePt t="61990" x="8161338" y="3743325"/>
          <p14:tracePt t="62006" x="8161338" y="3757613"/>
          <p14:tracePt t="62014" x="8147050" y="3757613"/>
          <p14:tracePt t="62022" x="8132763" y="3757613"/>
          <p14:tracePt t="62030" x="8132763" y="3771900"/>
          <p14:tracePt t="62047" x="8118475" y="3786188"/>
          <p14:tracePt t="62063" x="8104188" y="3800475"/>
          <p14:tracePt t="62080" x="8089900" y="3800475"/>
          <p14:tracePt t="62097" x="8061325" y="3814763"/>
          <p14:tracePt t="62113" x="8047038" y="3829050"/>
          <p14:tracePt t="62130" x="8047038" y="3843338"/>
          <p14:tracePt t="62147" x="8032750" y="3843338"/>
          <p14:tracePt t="62163" x="8032750" y="3857625"/>
          <p14:tracePt t="62854" x="8018463" y="3857625"/>
          <p14:tracePt t="62862" x="8004175" y="3857625"/>
          <p14:tracePt t="62886" x="7989888" y="3871913"/>
          <p14:tracePt t="62910" x="7989888" y="3886200"/>
          <p14:tracePt t="62918" x="7975600" y="3886200"/>
          <p14:tracePt t="62926" x="7975600" y="3900488"/>
          <p14:tracePt t="62950" x="7961313" y="3900488"/>
          <p14:tracePt t="63254" x="7947025" y="3900488"/>
          <p14:tracePt t="63270" x="7947025" y="3914775"/>
          <p14:tracePt t="63278" x="7932738" y="3914775"/>
          <p14:tracePt t="63286" x="7918450" y="3929063"/>
          <p14:tracePt t="63297" x="7904163" y="3929063"/>
          <p14:tracePt t="63313" x="7889875" y="3943350"/>
          <p14:tracePt t="63330" x="7875588" y="3957638"/>
          <p14:tracePt t="64110" x="7861300" y="3957638"/>
          <p14:tracePt t="64118" x="7861300" y="3971925"/>
          <p14:tracePt t="64131" x="7847013" y="3971925"/>
          <p14:tracePt t="64147" x="7832725" y="3971925"/>
          <p14:tracePt t="64166" x="7818438" y="3986213"/>
          <p14:tracePt t="64182" x="7804150" y="3986213"/>
          <p14:tracePt t="64197" x="7804150" y="4000500"/>
          <p14:tracePt t="64214" x="7789863" y="4014788"/>
          <p14:tracePt t="64230" x="7775575" y="4014788"/>
          <p14:tracePt t="64734" x="7789863" y="4014788"/>
          <p14:tracePt t="64742" x="7804150" y="4014788"/>
          <p14:tracePt t="64758" x="7818438" y="4014788"/>
          <p14:tracePt t="64773" x="7847013" y="4014788"/>
          <p14:tracePt t="64789" x="7861300" y="4014788"/>
          <p14:tracePt t="64798" x="7875588" y="4014788"/>
          <p14:tracePt t="64813" x="7918450" y="4043363"/>
          <p14:tracePt t="64830" x="7961313" y="4086225"/>
          <p14:tracePt t="64847" x="8018463" y="4129088"/>
          <p14:tracePt t="64863" x="8075613" y="4186238"/>
          <p14:tracePt t="64880" x="8104188" y="4229100"/>
          <p14:tracePt t="64897" x="8147050" y="4257675"/>
          <p14:tracePt t="64914" x="8161338" y="4286250"/>
          <p14:tracePt t="64930" x="8161338" y="4314825"/>
          <p14:tracePt t="64947" x="8175625" y="4343400"/>
          <p14:tracePt t="64963" x="8175625" y="4357688"/>
          <p14:tracePt t="64980" x="8189913" y="4371975"/>
          <p14:tracePt t="65166" x="8189913" y="4357688"/>
          <p14:tracePt t="65470" x="8189913" y="4343400"/>
          <p14:tracePt t="65486" x="8189913" y="4329113"/>
          <p14:tracePt t="65494" x="8189913" y="4314825"/>
          <p14:tracePt t="65501" x="8189913" y="4300538"/>
          <p14:tracePt t="65513" x="8189913" y="4271963"/>
          <p14:tracePt t="65530" x="8189913" y="4200525"/>
          <p14:tracePt t="65547" x="8189913" y="4143375"/>
          <p14:tracePt t="65563" x="8189913" y="4086225"/>
          <p14:tracePt t="65580" x="8189913" y="4057650"/>
          <p14:tracePt t="65597" x="8189913" y="4043363"/>
          <p14:tracePt t="65750" x="8189913" y="4029075"/>
          <p14:tracePt t="65789" x="8189913" y="4014788"/>
          <p14:tracePt t="65805" x="8189913" y="4000500"/>
          <p14:tracePt t="65829" x="8189913" y="3986213"/>
          <p14:tracePt t="66037" x="8189913" y="4000500"/>
          <p14:tracePt t="66046" x="8189913" y="4014788"/>
          <p14:tracePt t="66061" x="8189913" y="4043363"/>
          <p14:tracePt t="66069" x="8161338" y="4071938"/>
          <p14:tracePt t="66080" x="8118475" y="4100513"/>
          <p14:tracePt t="66097" x="7904163" y="4186238"/>
          <p14:tracePt t="66113" x="7761288" y="4229100"/>
          <p14:tracePt t="66130" x="7732713" y="4243388"/>
          <p14:tracePt t="66382" x="7718425" y="4257675"/>
          <p14:tracePt t="66389" x="7718425" y="4271963"/>
          <p14:tracePt t="66398" x="7718425" y="4300538"/>
          <p14:tracePt t="66414" x="7718425" y="4314825"/>
          <p14:tracePt t="66445" x="7718425" y="4300538"/>
          <p14:tracePt t="66461" x="7718425" y="4286250"/>
          <p14:tracePt t="66469" x="7718425" y="4271963"/>
          <p14:tracePt t="66485" x="7718425" y="4257675"/>
          <p14:tracePt t="66501" x="7718425" y="4243388"/>
          <p14:tracePt t="66513" x="7718425" y="4229100"/>
          <p14:tracePt t="66530" x="7732713" y="4186238"/>
          <p14:tracePt t="66547" x="7747000" y="4143375"/>
          <p14:tracePt t="66563" x="7761288" y="4086225"/>
          <p14:tracePt t="66580" x="7775575" y="4029075"/>
          <p14:tracePt t="66597" x="7804150" y="3943350"/>
          <p14:tracePt t="66613" x="7847013" y="3771900"/>
          <p14:tracePt t="66630" x="7861300" y="3657600"/>
          <p14:tracePt t="66646" x="7875588" y="3557588"/>
          <p14:tracePt t="66663" x="7904163" y="3457575"/>
          <p14:tracePt t="66680" x="7932738" y="3371850"/>
          <p14:tracePt t="66696" x="7947025" y="3314700"/>
          <p14:tracePt t="66713" x="7961313" y="3243263"/>
          <p14:tracePt t="66730" x="7975600" y="3171825"/>
          <p14:tracePt t="66747" x="7975600" y="3128963"/>
          <p14:tracePt t="66763" x="7975600" y="3086100"/>
          <p14:tracePt t="66780" x="7975600" y="3057525"/>
          <p14:tracePt t="66797" x="7975600" y="3014663"/>
          <p14:tracePt t="66813" x="7975600" y="2986088"/>
          <p14:tracePt t="66830" x="7975600" y="2943225"/>
          <p14:tracePt t="66847" x="7975600" y="2914650"/>
          <p14:tracePt t="66863" x="7975600" y="2871788"/>
          <p14:tracePt t="66880" x="7975600" y="2828925"/>
          <p14:tracePt t="66897" x="7975600" y="2786063"/>
          <p14:tracePt t="66913" x="7975600" y="2771775"/>
          <p14:tracePt t="67117" x="7989888" y="2771775"/>
          <p14:tracePt t="67133" x="8004175" y="2771775"/>
          <p14:tracePt t="67142" x="8018463" y="2757488"/>
          <p14:tracePt t="67149" x="8018463" y="2743200"/>
          <p14:tracePt t="67163" x="8032750" y="2743200"/>
          <p14:tracePt t="67180" x="8061325" y="2728913"/>
          <p14:tracePt t="67197" x="8075613" y="2728913"/>
          <p14:tracePt t="67198" x="8089900" y="2728913"/>
          <p14:tracePt t="67213" x="8118475" y="2714625"/>
          <p14:tracePt t="67230" x="8132763" y="2700338"/>
          <p14:tracePt t="67247" x="8161338" y="2686050"/>
          <p14:tracePt t="67263" x="8175625" y="2686050"/>
          <p14:tracePt t="67309" x="8175625" y="2671763"/>
          <p14:tracePt t="67317" x="8189913" y="2671763"/>
          <p14:tracePt t="67333" x="8189913" y="2657475"/>
          <p14:tracePt t="67341" x="8204200" y="2657475"/>
          <p14:tracePt t="67349" x="8218488" y="2643188"/>
          <p14:tracePt t="67363" x="8218488" y="2628900"/>
          <p14:tracePt t="67380" x="8232775" y="2600325"/>
          <p14:tracePt t="67396" x="8275638" y="2543175"/>
          <p14:tracePt t="67413" x="8289925" y="2471738"/>
          <p14:tracePt t="67430" x="8304213" y="2400300"/>
          <p14:tracePt t="67446" x="8318500" y="2314575"/>
          <p14:tracePt t="67463" x="8347075" y="2243138"/>
          <p14:tracePt t="67480" x="8361363" y="2185988"/>
          <p14:tracePt t="67496" x="8375650" y="2157413"/>
          <p14:tracePt t="67513" x="8375650" y="2128838"/>
          <p14:tracePt t="67530" x="8375650" y="2114550"/>
          <p14:tracePt t="67725" x="8375650" y="2128838"/>
          <p14:tracePt t="67733" x="8375650" y="2143125"/>
          <p14:tracePt t="67749" x="8375650" y="2157413"/>
          <p14:tracePt t="67765" x="8375650" y="2171700"/>
          <p14:tracePt t="67781" x="8375650" y="2185988"/>
          <p14:tracePt t="67789" x="8375650" y="2200275"/>
          <p14:tracePt t="67797" x="8375650" y="2214563"/>
          <p14:tracePt t="67813" x="8375650" y="2243138"/>
          <p14:tracePt t="67830" x="8375650" y="2271713"/>
          <p14:tracePt t="67846" x="8375650" y="2314575"/>
          <p14:tracePt t="67863" x="8375650" y="2328863"/>
          <p14:tracePt t="67880" x="8375650" y="2371725"/>
          <p14:tracePt t="67896" x="8375650" y="2414588"/>
          <p14:tracePt t="67913" x="8375650" y="2428875"/>
          <p14:tracePt t="67930" x="8361363" y="2457450"/>
          <p14:tracePt t="67946" x="8361363" y="2471738"/>
          <p14:tracePt t="67963" x="8361363" y="2486025"/>
          <p14:tracePt t="68085" x="8347075" y="2486025"/>
          <p14:tracePt t="68093" x="8347075" y="2457450"/>
          <p14:tracePt t="68101" x="8304213" y="2428875"/>
          <p14:tracePt t="68113" x="8275638" y="2371725"/>
          <p14:tracePt t="68130" x="8204200" y="2300288"/>
          <p14:tracePt t="68147" x="8175625" y="2257425"/>
          <p14:tracePt t="68163" x="8161338" y="2257425"/>
          <p14:tracePt t="68293" x="8161338" y="2243138"/>
          <p14:tracePt t="68309" x="8175625" y="2243138"/>
          <p14:tracePt t="68317" x="8204200" y="2228850"/>
          <p14:tracePt t="68330" x="8247063" y="2200275"/>
          <p14:tracePt t="68346" x="8332788" y="2143125"/>
          <p14:tracePt t="68363" x="8404225" y="2100263"/>
          <p14:tracePt t="68380" x="8461375" y="2071688"/>
          <p14:tracePt t="68397" x="8518525" y="2057400"/>
          <p14:tracePt t="68413" x="8632825" y="2028825"/>
          <p14:tracePt t="68430" x="8761413" y="2028825"/>
          <p14:tracePt t="68447" x="8918575" y="2028825"/>
          <p14:tracePt t="68463" x="9047163" y="2028825"/>
          <p14:tracePt t="68480" x="9132888" y="2028825"/>
          <p14:tracePt t="68497" x="9204325" y="2028825"/>
          <p14:tracePt t="68513" x="9247188" y="2028825"/>
          <p14:tracePt t="68530" x="9275763" y="2028825"/>
          <p14:tracePt t="68557" x="9275763" y="2043113"/>
          <p14:tracePt t="68565" x="9290050" y="2043113"/>
          <p14:tracePt t="68581" x="9304338" y="2057400"/>
          <p14:tracePt t="68596" x="9304338" y="2071688"/>
          <p14:tracePt t="68613" x="9304338" y="2171700"/>
          <p14:tracePt t="68630" x="9318625" y="2286000"/>
          <p14:tracePt t="68646" x="9347200" y="2443163"/>
          <p14:tracePt t="68663" x="9361488" y="2628900"/>
          <p14:tracePt t="68680" x="9404350" y="2800350"/>
          <p14:tracePt t="68696" x="9461500" y="2971800"/>
          <p14:tracePt t="68713" x="9518650" y="3100388"/>
          <p14:tracePt t="68730" x="9547225" y="3200400"/>
          <p14:tracePt t="68746" x="9575800" y="3243263"/>
          <p14:tracePt t="68763" x="9590088" y="3286125"/>
          <p14:tracePt t="68780" x="9604375" y="3286125"/>
          <p14:tracePt t="68933" x="9590088" y="3286125"/>
          <p14:tracePt t="68942" x="9575800" y="3286125"/>
          <p14:tracePt t="68949" x="9575800" y="3271838"/>
          <p14:tracePt t="68963" x="9561513" y="3271838"/>
          <p14:tracePt t="68980" x="9532938" y="3228975"/>
          <p14:tracePt t="68997" x="9490075" y="3200400"/>
          <p14:tracePt t="68998" x="9461500" y="3186113"/>
          <p14:tracePt t="69013" x="9432925" y="3143250"/>
          <p14:tracePt t="69030" x="9404350" y="3128963"/>
          <p14:tracePt t="69047" x="9390063" y="3128963"/>
          <p14:tracePt t="69064" x="9375775" y="3100388"/>
          <p14:tracePt t="69080" x="9361488" y="3100388"/>
          <p14:tracePt t="69101" x="9347200" y="3100388"/>
          <p14:tracePt t="69117" x="9332913" y="3100388"/>
          <p14:tracePt t="69133" x="9318625" y="3100388"/>
          <p14:tracePt t="69147" x="9304338" y="3100388"/>
          <p14:tracePt t="69163" x="9290050" y="3086100"/>
          <p14:tracePt t="69180" x="9232900" y="3086100"/>
          <p14:tracePt t="69196" x="9161463" y="3057525"/>
          <p14:tracePt t="69213" x="9004300" y="3043238"/>
          <p14:tracePt t="69230" x="8875713" y="3014663"/>
          <p14:tracePt t="69247" x="8789988" y="3000375"/>
          <p14:tracePt t="69264" x="8732838" y="3000375"/>
          <p14:tracePt t="69280" x="8704263" y="3000375"/>
          <p14:tracePt t="69389" x="8718550" y="3000375"/>
          <p14:tracePt t="69405" x="8718550" y="2986088"/>
          <p14:tracePt t="69413" x="8732838" y="2986088"/>
          <p14:tracePt t="69421" x="8747125" y="2986088"/>
          <p14:tracePt t="69430" x="8761413" y="2986088"/>
          <p14:tracePt t="69446" x="8818563" y="2986088"/>
          <p14:tracePt t="69463" x="8861425" y="2986088"/>
          <p14:tracePt t="69480" x="8904288" y="2986088"/>
          <p14:tracePt t="69496" x="8918575" y="2986088"/>
          <p14:tracePt t="69513" x="8947150" y="2986088"/>
          <p14:tracePt t="69530" x="8961438" y="2986088"/>
          <p14:tracePt t="69546" x="8990013" y="2986088"/>
          <p14:tracePt t="69563" x="9004300" y="2986088"/>
          <p14:tracePt t="69580" x="9018588" y="2986088"/>
          <p14:tracePt t="69596" x="9032875" y="2986088"/>
          <p14:tracePt t="69613" x="9061450" y="2986088"/>
          <p14:tracePt t="69630" x="9075738" y="2986088"/>
          <p14:tracePt t="69647" x="9118600" y="2957513"/>
          <p14:tracePt t="69663" x="9204325" y="2928938"/>
          <p14:tracePt t="69680" x="9290050" y="2900363"/>
          <p14:tracePt t="69696" x="9361488" y="2857500"/>
          <p14:tracePt t="69713" x="9432925" y="2814638"/>
          <p14:tracePt t="69730" x="9475788" y="2800350"/>
          <p14:tracePt t="69746" x="9490075" y="2800350"/>
          <p14:tracePt t="69763" x="9518650" y="2786063"/>
          <p14:tracePt t="69780" x="9518650" y="2771775"/>
          <p14:tracePt t="69981" x="9518650" y="2786063"/>
          <p14:tracePt t="70005" x="9504363" y="2800350"/>
          <p14:tracePt t="70021" x="9504363" y="2814638"/>
          <p14:tracePt t="70029" x="9490075" y="2814638"/>
          <p14:tracePt t="70053" x="9490075" y="2828925"/>
          <p14:tracePt t="70221" x="9490075" y="2843213"/>
          <p14:tracePt t="70245" x="9490075" y="2857500"/>
          <p14:tracePt t="70261" x="9490075" y="2871788"/>
          <p14:tracePt t="70277" x="9490075" y="2900363"/>
          <p14:tracePt t="70285" x="9490075" y="2914650"/>
          <p14:tracePt t="70296" x="9490075" y="2928938"/>
          <p14:tracePt t="70313" x="9490075" y="2971800"/>
          <p14:tracePt t="70330" x="9490075" y="3014663"/>
          <p14:tracePt t="70346" x="9490075" y="3057525"/>
          <p14:tracePt t="70363" x="9490075" y="3086100"/>
          <p14:tracePt t="70380" x="9490075" y="3100388"/>
          <p14:tracePt t="70396" x="9490075" y="3114675"/>
          <p14:tracePt t="70413" x="9490075" y="3143250"/>
          <p14:tracePt t="70430" x="9490075" y="3157538"/>
          <p14:tracePt t="70461" x="9490075" y="3171825"/>
          <p14:tracePt t="70501" x="9504363" y="3171825"/>
          <p14:tracePt t="70509" x="9518650" y="3186113"/>
          <p14:tracePt t="71157" x="9518650" y="3200400"/>
          <p14:tracePt t="71181" x="9518650" y="3214688"/>
          <p14:tracePt t="71189" x="9504363" y="3214688"/>
          <p14:tracePt t="71197" x="9490075" y="3214688"/>
          <p14:tracePt t="71213" x="9447213" y="3243263"/>
          <p14:tracePt t="71230" x="9404350" y="3286125"/>
          <p14:tracePt t="71246" x="9361488" y="3314700"/>
          <p14:tracePt t="71263" x="9347200" y="3314700"/>
          <p14:tracePt t="71280" x="9332913" y="3328988"/>
          <p14:tracePt t="71365" x="9332913" y="3314700"/>
          <p14:tracePt t="71381" x="9332913" y="3286125"/>
          <p14:tracePt t="71389" x="9332913" y="3271838"/>
          <p14:tracePt t="71397" x="9332913" y="3257550"/>
          <p14:tracePt t="71413" x="9332913" y="3228975"/>
          <p14:tracePt t="71430" x="9332913" y="3200400"/>
          <p14:tracePt t="71621" x="9332913" y="3186113"/>
          <p14:tracePt t="71629" x="9347200" y="3186113"/>
          <p14:tracePt t="71645" x="9375775" y="3171825"/>
          <p14:tracePt t="71653" x="9390063" y="3171825"/>
          <p14:tracePt t="71663" x="9418638" y="3171825"/>
          <p14:tracePt t="71680" x="9432925" y="3171825"/>
          <p14:tracePt t="74693" x="9447213" y="3171825"/>
          <p14:tracePt t="74701" x="9461500" y="3171825"/>
          <p14:tracePt t="74725" x="9475788" y="3171825"/>
          <p14:tracePt t="74797" x="9475788" y="3157538"/>
          <p14:tracePt t="74805" x="9490075" y="3157538"/>
          <p14:tracePt t="74829" x="9504363" y="3157538"/>
          <p14:tracePt t="74837" x="9518650" y="3143250"/>
          <p14:tracePt t="74853" x="9518650" y="3128963"/>
          <p14:tracePt t="74863" x="9532938" y="3128963"/>
          <p14:tracePt t="74879" x="9547225" y="3128963"/>
          <p14:tracePt t="74896" x="9575800" y="3114675"/>
          <p14:tracePt t="74913" x="9590088" y="3100388"/>
          <p14:tracePt t="74929" x="9618663" y="3086100"/>
          <p14:tracePt t="74946" x="9661525" y="3071813"/>
          <p14:tracePt t="74963" x="9675813" y="3071813"/>
          <p14:tracePt t="74979" x="9690100" y="3071813"/>
          <p14:tracePt t="75205" x="9675813" y="3071813"/>
          <p14:tracePt t="75221" x="9661525" y="3071813"/>
          <p14:tracePt t="75245" x="9647238" y="3071813"/>
          <p14:tracePt t="75261" x="9618663" y="3086100"/>
          <p14:tracePt t="75269" x="9604375" y="3100388"/>
          <p14:tracePt t="75279" x="9575800" y="3114675"/>
          <p14:tracePt t="75296" x="9518650" y="3157538"/>
          <p14:tracePt t="75313" x="9461500" y="3200400"/>
          <p14:tracePt t="75329" x="9418638" y="3228975"/>
          <p14:tracePt t="75346" x="9361488" y="3257550"/>
          <p14:tracePt t="75363" x="9318625" y="3286125"/>
          <p14:tracePt t="75379" x="9290050" y="3314700"/>
          <p14:tracePt t="75397" x="9275763" y="3314700"/>
          <p14:tracePt t="75645" x="9275763" y="3328988"/>
          <p14:tracePt t="75653" x="9261475" y="3328988"/>
          <p14:tracePt t="75669" x="9261475" y="3357563"/>
          <p14:tracePt t="75679" x="9247188" y="3371850"/>
          <p14:tracePt t="75696" x="9218613" y="3429000"/>
          <p14:tracePt t="75713" x="9190038" y="3457575"/>
          <p14:tracePt t="75730" x="9147175" y="3500438"/>
          <p14:tracePt t="75746" x="9132888" y="3543300"/>
          <p14:tracePt t="75763" x="9118600" y="3557588"/>
          <p14:tracePt t="76989" x="9118600" y="3571875"/>
          <p14:tracePt t="77061" x="9118600" y="3586163"/>
          <p14:tracePt t="77085" x="9118600" y="3600450"/>
          <p14:tracePt t="77197" x="9132888" y="3600450"/>
          <p14:tracePt t="77213" x="9147175" y="3600450"/>
          <p14:tracePt t="77229" x="9147175" y="3614738"/>
          <p14:tracePt t="77237" x="9161463" y="3629025"/>
          <p14:tracePt t="77309" x="9175750" y="3629025"/>
          <p14:tracePt t="77325" x="9175750" y="3600450"/>
          <p14:tracePt t="77333" x="9190038" y="3571875"/>
          <p14:tracePt t="77341" x="9204325" y="3529013"/>
          <p14:tracePt t="77349" x="9232900" y="3457575"/>
          <p14:tracePt t="77363" x="9261475" y="3429000"/>
          <p14:tracePt t="77379" x="9304338" y="3386138"/>
          <p14:tracePt t="77396" x="9304338" y="3371850"/>
          <p14:tracePt t="77493" x="9318625" y="3371850"/>
          <p14:tracePt t="77509" x="9318625" y="3357563"/>
          <p14:tracePt t="77517" x="9332913" y="3357563"/>
          <p14:tracePt t="77529" x="9347200" y="3343275"/>
          <p14:tracePt t="77546" x="9390063" y="3314700"/>
          <p14:tracePt t="77563" x="9418638" y="3286125"/>
          <p14:tracePt t="77579" x="9461500" y="3271838"/>
          <p14:tracePt t="77596" x="9490075" y="3271838"/>
          <p14:tracePt t="77613" x="9532938" y="3243263"/>
          <p14:tracePt t="77629" x="9590088" y="3214688"/>
          <p14:tracePt t="77646" x="9647238" y="3200400"/>
          <p14:tracePt t="77663" x="9690100" y="3171825"/>
          <p14:tracePt t="77680" x="9732963" y="3171825"/>
          <p14:tracePt t="77696" x="9761538" y="3157538"/>
          <p14:tracePt t="77713" x="9775825" y="3157538"/>
          <p14:tracePt t="77729" x="9790113" y="3157538"/>
          <p14:tracePt t="77765" x="9804400" y="3157538"/>
          <p14:tracePt t="77789" x="9818688" y="3157538"/>
          <p14:tracePt t="77805" x="9832975" y="3157538"/>
          <p14:tracePt t="77813" x="9847263" y="3157538"/>
          <p14:tracePt t="77821" x="9875838" y="3186113"/>
          <p14:tracePt t="77829" x="9932988" y="3228975"/>
          <p14:tracePt t="77846" x="10047288" y="3314700"/>
          <p14:tracePt t="77863" x="10163175" y="3386138"/>
          <p14:tracePt t="77879" x="10234613" y="3400425"/>
          <p14:tracePt t="77896" x="10277475" y="3429000"/>
          <p14:tracePt t="77913" x="10306050" y="3429000"/>
          <p14:tracePt t="77929" x="10320338" y="3429000"/>
          <p14:tracePt t="77946" x="10363200" y="3429000"/>
          <p14:tracePt t="77963" x="10391775" y="3429000"/>
          <p14:tracePt t="77979" x="10434638" y="3429000"/>
          <p14:tracePt t="77996" x="10477500" y="3429000"/>
          <p14:tracePt t="77997" x="10506075" y="3429000"/>
          <p14:tracePt t="78013" x="10534650" y="3429000"/>
          <p14:tracePt t="78030" x="10563225" y="3429000"/>
          <p14:tracePt t="78046" x="10577513" y="3429000"/>
          <p14:tracePt t="78063" x="10591800" y="3429000"/>
          <p14:tracePt t="78079" x="10606088" y="3443288"/>
          <p14:tracePt t="78096" x="10634663" y="3471863"/>
          <p14:tracePt t="78113" x="10663238" y="3557588"/>
          <p14:tracePt t="78129" x="10677525" y="3629025"/>
          <p14:tracePt t="78146" x="10706100" y="3743325"/>
          <p14:tracePt t="78163" x="10706100" y="3871913"/>
          <p14:tracePt t="78179" x="10677525" y="4000500"/>
          <p14:tracePt t="78196" x="10591800" y="4114800"/>
          <p14:tracePt t="78213" x="10420350" y="4243388"/>
          <p14:tracePt t="78229" x="10306050" y="4300538"/>
          <p14:tracePt t="78246" x="10177463" y="4357688"/>
          <p14:tracePt t="78263" x="10075863" y="4386263"/>
          <p14:tracePt t="78280" x="10018713" y="4429125"/>
          <p14:tracePt t="78296" x="9961563" y="4443413"/>
          <p14:tracePt t="78313" x="9890125" y="4457700"/>
          <p14:tracePt t="78329" x="9818688" y="4500563"/>
          <p14:tracePt t="78346" x="9690100" y="4529138"/>
          <p14:tracePt t="78363" x="9547225" y="4586288"/>
          <p14:tracePt t="78379" x="9361488" y="4657725"/>
          <p14:tracePt t="78396" x="9190038" y="4729163"/>
          <p14:tracePt t="78397" x="9118600" y="4757738"/>
          <p14:tracePt t="78413" x="8947150" y="4814888"/>
          <p14:tracePt t="78429" x="8789988" y="4857750"/>
          <p14:tracePt t="78446" x="8647113" y="4872038"/>
          <p14:tracePt t="78463" x="8532813" y="4900613"/>
          <p14:tracePt t="78479" x="8447088" y="4914900"/>
          <p14:tracePt t="78496" x="8347075" y="4914900"/>
          <p14:tracePt t="78513" x="8232775" y="4914900"/>
          <p14:tracePt t="78529" x="8132763" y="4914900"/>
          <p14:tracePt t="78546" x="8018463" y="4914900"/>
          <p14:tracePt t="78563" x="7847013" y="4914900"/>
          <p14:tracePt t="78579" x="7589838" y="4914900"/>
          <p14:tracePt t="78596" x="7332663" y="4914900"/>
          <p14:tracePt t="78613" x="6875463" y="4943475"/>
          <p14:tracePt t="78629" x="6575425" y="5000625"/>
          <p14:tracePt t="78646" x="6318250" y="5043488"/>
          <p14:tracePt t="78663" x="6161088" y="5086350"/>
          <p14:tracePt t="78679" x="6030913" y="5129213"/>
          <p14:tracePt t="78696" x="5930900" y="5157788"/>
          <p14:tracePt t="78713" x="5859463" y="5186363"/>
          <p14:tracePt t="78729" x="5830888" y="5186363"/>
          <p14:tracePt t="78746" x="5802313" y="5200650"/>
          <p14:tracePt t="78763" x="5788025" y="5214938"/>
          <p14:tracePt t="78789" x="5773738" y="5214938"/>
          <p14:tracePt t="78829" x="5759450" y="5214938"/>
          <p14:tracePt t="78909" x="5745163" y="5214938"/>
          <p14:tracePt t="78933" x="5730875" y="5214938"/>
          <p14:tracePt t="78949" x="5716588" y="5214938"/>
          <p14:tracePt t="78957" x="5716588" y="5200650"/>
          <p14:tracePt t="78965" x="5702300" y="5200650"/>
          <p14:tracePt t="78979" x="5688013" y="5186363"/>
          <p14:tracePt t="78996" x="5659438" y="5186363"/>
          <p14:tracePt t="78997" x="5630863" y="5172075"/>
          <p14:tracePt t="79013" x="5602288" y="5172075"/>
          <p14:tracePt t="79030" x="5588000" y="5172075"/>
          <p14:tracePt t="79046" x="5573713" y="5172075"/>
          <p14:tracePt t="79173" x="5559425" y="5172075"/>
          <p14:tracePt t="79245" x="5545138" y="5172075"/>
          <p14:tracePt t="79341" x="5545138" y="5186363"/>
          <p14:tracePt t="79389" x="5545138" y="5200650"/>
          <p14:tracePt t="79405" x="5545138" y="5214938"/>
          <p14:tracePt t="79437" x="5545138" y="5229225"/>
          <p14:tracePt t="79445" x="5545138" y="5243513"/>
          <p14:tracePt t="79461" x="5545138" y="5257800"/>
          <p14:tracePt t="79477" x="5545138" y="5272088"/>
          <p14:tracePt t="79493" x="5545138" y="5300663"/>
          <p14:tracePt t="79501" x="5545138" y="5314950"/>
          <p14:tracePt t="79513" x="5545138" y="5329238"/>
          <p14:tracePt t="79529" x="5545138" y="5386388"/>
          <p14:tracePt t="79546" x="5530850" y="5414963"/>
          <p14:tracePt t="79563" x="5516563" y="5457825"/>
          <p14:tracePt t="79579" x="5487988" y="5514975"/>
          <p14:tracePt t="79596" x="5473700" y="5543550"/>
          <p14:tracePt t="79613" x="5459413" y="5572125"/>
          <p14:tracePt t="79629" x="5445125" y="5586413"/>
          <p14:tracePt t="79646" x="5430838" y="5600700"/>
          <p14:tracePt t="79662" x="5416550" y="5614988"/>
          <p14:tracePt t="79679" x="5402263" y="5614988"/>
          <p14:tracePt t="79696" x="5373688" y="5629275"/>
          <p14:tracePt t="79713" x="5330825" y="5643563"/>
          <p14:tracePt t="79729" x="5302250" y="5643563"/>
          <p14:tracePt t="79746" x="5287963" y="5657850"/>
          <p14:tracePt t="79763" x="5259388" y="5657850"/>
          <p14:tracePt t="79779" x="5245100" y="5657850"/>
          <p14:tracePt t="79796" x="5230813" y="5657850"/>
          <p14:tracePt t="79812" x="5216525" y="5657850"/>
          <p14:tracePt t="79829" x="5216525" y="5643563"/>
          <p14:tracePt t="79846" x="5216525" y="5614988"/>
          <p14:tracePt t="79863" x="5216525" y="5572125"/>
          <p14:tracePt t="79879" x="5216525" y="5529263"/>
          <p14:tracePt t="79896" x="5216525" y="5514975"/>
          <p14:tracePt t="79913" x="5216525" y="5486400"/>
          <p14:tracePt t="80101" x="5216525" y="5472113"/>
          <p14:tracePt t="80117" x="5216525" y="5457825"/>
          <p14:tracePt t="80133" x="5216525" y="5443538"/>
          <p14:tracePt t="80221" x="5202238" y="5443538"/>
          <p14:tracePt t="80245" x="5187950" y="5443538"/>
          <p14:tracePt t="80253" x="5145088" y="5472113"/>
          <p14:tracePt t="80263" x="5116513" y="5500688"/>
          <p14:tracePt t="80279" x="5016500" y="5600700"/>
          <p14:tracePt t="80296" x="4959350" y="5686425"/>
          <p14:tracePt t="80313" x="4916488" y="5743575"/>
          <p14:tracePt t="80329" x="4887913" y="5786438"/>
          <p14:tracePt t="80346" x="4887913" y="5800725"/>
          <p14:tracePt t="80362" x="4887913" y="5815013"/>
          <p14:tracePt t="80379" x="4887913" y="5829300"/>
          <p14:tracePt t="80396" x="4887913" y="5857875"/>
          <p14:tracePt t="80413" x="4887913" y="5872163"/>
          <p14:tracePt t="80429" x="4902200" y="5886450"/>
          <p14:tracePt t="80453" x="4902200" y="5900738"/>
          <p14:tracePt t="80463" x="4916488" y="5915025"/>
          <p14:tracePt t="80479" x="4930775" y="5929313"/>
          <p14:tracePt t="80496" x="4945063" y="5943600"/>
          <p14:tracePt t="80513" x="4973638" y="5972175"/>
          <p14:tracePt t="80529" x="4987925" y="5986463"/>
          <p14:tracePt t="80546" x="5016500" y="6029325"/>
          <p14:tracePt t="80563" x="5045075" y="6086475"/>
          <p14:tracePt t="80579" x="5087938" y="6229350"/>
          <p14:tracePt t="80596" x="5130800" y="6415088"/>
          <p14:tracePt t="80613" x="5216525" y="6629400"/>
          <p14:tracePt t="80629" x="5316538" y="6729413"/>
          <p14:tracePt t="80646" x="5416550" y="6786563"/>
          <p14:tracePt t="80813" x="7389813" y="6829425"/>
          <p14:tracePt t="80821" x="7575550" y="6815138"/>
          <p14:tracePt t="80829" x="7747000" y="6800850"/>
          <p14:tracePt t="80846" x="8089900" y="6786563"/>
          <p14:tracePt t="80862" x="8404225" y="6786563"/>
          <p14:tracePt t="80879" x="8661400" y="6772275"/>
          <p14:tracePt t="80896" x="8861425" y="6772275"/>
          <p14:tracePt t="80913" x="8975725" y="6772275"/>
          <p14:tracePt t="80929" x="9047163" y="6772275"/>
          <p14:tracePt t="80946" x="9104313" y="6772275"/>
          <p14:tracePt t="80963" x="9175750" y="6800850"/>
          <p14:tracePt t="80979" x="9290050" y="6829425"/>
          <p14:tracePt t="81085" x="10863263" y="6800850"/>
          <p14:tracePt t="81096" x="11006138" y="6772275"/>
          <p14:tracePt t="81113" x="11291888" y="6715125"/>
          <p14:tracePt t="81129" x="11534775" y="6672263"/>
          <p14:tracePt t="81146" x="11677650" y="6629400"/>
          <p14:tracePt t="81163" x="11749088" y="6615113"/>
          <p14:tracePt t="81179" x="11806238" y="6586538"/>
          <p14:tracePt t="81196" x="11834813" y="6572250"/>
          <p14:tracePt t="81213" x="11877675" y="6557963"/>
          <p14:tracePt t="81229" x="11891963" y="6543675"/>
          <p14:tracePt t="81246" x="11920538" y="6529388"/>
          <p14:tracePt t="81301" x="11920538" y="6515100"/>
          <p14:tracePt t="81317" x="11906250" y="6515100"/>
          <p14:tracePt t="81325" x="11863388" y="6500813"/>
          <p14:tracePt t="81333" x="11791950" y="6472238"/>
          <p14:tracePt t="81346" x="11720513" y="6472238"/>
          <p14:tracePt t="81362" x="11506200" y="6457950"/>
          <p14:tracePt t="81379" x="11291888" y="6429375"/>
          <p14:tracePt t="81396" x="11077575" y="6415088"/>
          <p14:tracePt t="81397" x="10963275" y="6415088"/>
          <p14:tracePt t="81413" x="10691813" y="6415088"/>
          <p14:tracePt t="81429" x="10391775" y="6415088"/>
          <p14:tracePt t="81446" x="10061575" y="6415088"/>
          <p14:tracePt t="81462" x="9704388" y="6415088"/>
          <p14:tracePt t="81479" x="9304338" y="6357938"/>
          <p14:tracePt t="81496" x="8918575" y="6315075"/>
          <p14:tracePt t="81512" x="8604250" y="6243638"/>
          <p14:tracePt t="81529" x="8375650" y="6200775"/>
          <p14:tracePt t="81546" x="8247063" y="6157913"/>
          <p14:tracePt t="81562" x="8175625" y="6129338"/>
          <p14:tracePt t="81579" x="8118475" y="6115050"/>
          <p14:tracePt t="81596" x="8089900" y="6100763"/>
          <p14:tracePt t="81613" x="8061325" y="6072188"/>
          <p14:tracePt t="81677" x="8047038" y="6072188"/>
          <p14:tracePt t="81693" x="8032750" y="6072188"/>
          <p14:tracePt t="81708" x="8004175" y="6072188"/>
          <p14:tracePt t="81717" x="7947025" y="6072188"/>
          <p14:tracePt t="81729" x="7875588" y="6072188"/>
          <p14:tracePt t="81746" x="7604125" y="6072188"/>
          <p14:tracePt t="81762" x="7304088" y="6072188"/>
          <p14:tracePt t="81779" x="6989763" y="6100763"/>
          <p14:tracePt t="81796" x="6718300" y="6172200"/>
          <p14:tracePt t="81813" x="6446838" y="6286500"/>
          <p14:tracePt t="81829" x="6375400" y="6329363"/>
          <p14:tracePt t="81846" x="6361113" y="6329363"/>
          <p14:tracePt t="81862" x="6361113" y="6343650"/>
          <p14:tracePt t="81972" x="6375400" y="6343650"/>
          <p14:tracePt t="81989" x="6389688" y="6343650"/>
          <p14:tracePt t="82005" x="6403975" y="6343650"/>
          <p14:tracePt t="82013" x="6418263" y="6343650"/>
          <p14:tracePt t="82029" x="6432550" y="6343650"/>
          <p14:tracePt t="82141" x="6418263" y="6343650"/>
          <p14:tracePt t="82149" x="6403975" y="6343650"/>
          <p14:tracePt t="82157" x="6375400" y="6343650"/>
          <p14:tracePt t="82165" x="6346825" y="6343650"/>
          <p14:tracePt t="82179" x="6318250" y="6343650"/>
          <p14:tracePt t="82196" x="6261100" y="6343650"/>
          <p14:tracePt t="82213" x="6161088" y="6343650"/>
          <p14:tracePt t="82229" x="6103938" y="6343650"/>
          <p14:tracePt t="82246" x="6059488" y="6343650"/>
          <p14:tracePt t="82263" x="6030913" y="6343650"/>
          <p14:tracePt t="82279" x="6016625" y="6343650"/>
          <p14:tracePt t="82397" x="6045200" y="6343650"/>
          <p14:tracePt t="82412" x="6073775" y="6329363"/>
          <p14:tracePt t="82420" x="6103938" y="6315075"/>
          <p14:tracePt t="82429" x="6118225" y="6300788"/>
          <p14:tracePt t="82446" x="6175375" y="6272213"/>
          <p14:tracePt t="82463" x="6203950" y="6229350"/>
          <p14:tracePt t="82479" x="6218238" y="6200775"/>
          <p14:tracePt t="82496" x="6218238" y="6172200"/>
          <p14:tracePt t="82512" x="6218238" y="6157913"/>
          <p14:tracePt t="82532" x="6203950" y="6157913"/>
          <p14:tracePt t="82546" x="6161088" y="6157913"/>
          <p14:tracePt t="82562" x="5988050" y="6215063"/>
          <p14:tracePt t="82579" x="5788025" y="6300788"/>
          <p14:tracePt t="82596" x="5588000" y="6386513"/>
          <p14:tracePt t="82613" x="5330825" y="6457950"/>
          <p14:tracePt t="82629" x="5273675" y="6457950"/>
          <p14:tracePt t="82646" x="5245100" y="6472238"/>
          <p14:tracePt t="82724" x="5245100" y="6443663"/>
          <p14:tracePt t="82733" x="5245100" y="6400800"/>
          <p14:tracePt t="82741" x="5259388" y="6372225"/>
          <p14:tracePt t="82748" x="5287963" y="6329363"/>
          <p14:tracePt t="82762" x="5330825" y="6272213"/>
          <p14:tracePt t="82779" x="5430838" y="6186488"/>
          <p14:tracePt t="82796" x="5559425" y="6129338"/>
          <p14:tracePt t="82813" x="5759450" y="6057900"/>
          <p14:tracePt t="82829" x="5916613" y="6043613"/>
          <p14:tracePt t="82846" x="6103938" y="6043613"/>
          <p14:tracePt t="82862" x="6275388" y="6043613"/>
          <p14:tracePt t="82879" x="6446838" y="6100763"/>
          <p14:tracePt t="82896" x="6575425" y="6200775"/>
          <p14:tracePt t="82912" x="6704013" y="6300788"/>
          <p14:tracePt t="82929" x="6746875" y="6343650"/>
          <p14:tracePt t="82946" x="6789738" y="6386513"/>
          <p14:tracePt t="82963" x="6789738" y="6400800"/>
          <p14:tracePt t="82979" x="6804025" y="6415088"/>
          <p14:tracePt t="82996" x="6804025" y="6429375"/>
          <p14:tracePt t="83172" x="6804025" y="6400800"/>
          <p14:tracePt t="83180" x="6804025" y="6357938"/>
          <p14:tracePt t="83188" x="6804025" y="6315075"/>
          <p14:tracePt t="83197" x="6804025" y="6243638"/>
          <p14:tracePt t="83213" x="6804025" y="6129338"/>
          <p14:tracePt t="83229" x="6732588" y="6015038"/>
          <p14:tracePt t="83246" x="6661150" y="5915025"/>
          <p14:tracePt t="83262" x="6589713" y="5857875"/>
          <p14:tracePt t="83280" x="6461125" y="5829300"/>
          <p14:tracePt t="83296" x="6303963" y="5829300"/>
          <p14:tracePt t="83312" x="6088063" y="5886450"/>
          <p14:tracePt t="83329" x="5873750" y="5972175"/>
          <p14:tracePt t="83346" x="5745163" y="6043613"/>
          <p14:tracePt t="83362" x="5673725" y="6100763"/>
          <p14:tracePt t="83379" x="5645150" y="6115050"/>
          <p14:tracePt t="83396" x="5630863" y="6129338"/>
          <p14:tracePt t="83516" x="5659438" y="6100763"/>
          <p14:tracePt t="83525" x="5673725" y="6086475"/>
          <p14:tracePt t="83532" x="5688013" y="6072188"/>
          <p14:tracePt t="83546" x="5702300" y="6057900"/>
          <p14:tracePt t="83562" x="5716588" y="6057900"/>
          <p14:tracePt t="83579" x="5730875" y="6057900"/>
          <p14:tracePt t="83596" x="5745163" y="6057900"/>
          <p14:tracePt t="83613" x="5773738" y="6072188"/>
          <p14:tracePt t="83629" x="5816600" y="6143625"/>
          <p14:tracePt t="83646" x="5859463" y="6229350"/>
          <p14:tracePt t="83662" x="5902325" y="6300788"/>
          <p14:tracePt t="83679" x="5973763" y="6386513"/>
          <p14:tracePt t="83696" x="6045200" y="6443663"/>
          <p14:tracePt t="83712" x="6103938" y="6472238"/>
          <p14:tracePt t="83729" x="6161088" y="6486525"/>
          <p14:tracePt t="83746" x="6246813" y="6486525"/>
          <p14:tracePt t="83762" x="6361113" y="6486525"/>
          <p14:tracePt t="83779" x="6489700" y="6472238"/>
          <p14:tracePt t="83796" x="6632575" y="6415088"/>
          <p14:tracePt t="83813" x="6846888" y="6300788"/>
          <p14:tracePt t="83829" x="6946900" y="6257925"/>
          <p14:tracePt t="83846" x="7018338" y="6215063"/>
          <p14:tracePt t="83862" x="7075488" y="6172200"/>
          <p14:tracePt t="83879" x="7132638" y="6143625"/>
          <p14:tracePt t="83896" x="7161213" y="6115050"/>
          <p14:tracePt t="83912" x="7189788" y="6100763"/>
          <p14:tracePt t="83929" x="7204075" y="6086475"/>
          <p14:tracePt t="84004" x="7218363" y="6086475"/>
          <p14:tracePt t="84028" x="7218363" y="6100763"/>
          <p14:tracePt t="84036" x="7232650" y="6115050"/>
          <p14:tracePt t="84046" x="7232650" y="6129338"/>
          <p14:tracePt t="84063" x="7232650" y="6157913"/>
          <p14:tracePt t="84079" x="7232650" y="6172200"/>
          <p14:tracePt t="84357" x="7232650" y="6186488"/>
          <p14:tracePt t="84396" x="7218363" y="6186488"/>
          <p14:tracePt t="84572" x="7204075" y="6186488"/>
          <p14:tracePt t="84700" x="7189788" y="6186488"/>
          <p14:tracePt t="84732" x="7175500" y="6186488"/>
          <p14:tracePt t="84748" x="7161213" y="6186488"/>
          <p14:tracePt t="84756" x="7146925" y="6186488"/>
          <p14:tracePt t="84764" x="7118350" y="6186488"/>
          <p14:tracePt t="84779" x="7104063" y="6186488"/>
          <p14:tracePt t="84796" x="7061200" y="6186488"/>
          <p14:tracePt t="84813" x="6975475" y="6186488"/>
          <p14:tracePt t="84829" x="6946900" y="6186488"/>
          <p14:tracePt t="84846" x="6932613" y="6186488"/>
          <p14:tracePt t="84862" x="6904038" y="6186488"/>
          <p14:tracePt t="84879" x="6889750" y="6186488"/>
          <p14:tracePt t="84896" x="6875463" y="6186488"/>
          <p14:tracePt t="84912" x="6875463" y="6172200"/>
          <p14:tracePt t="84980" x="6861175" y="6172200"/>
          <p14:tracePt t="84988" x="6846888" y="6172200"/>
          <p14:tracePt t="85004" x="6832600" y="6172200"/>
          <p14:tracePt t="85020" x="6818313" y="6172200"/>
          <p14:tracePt t="85036" x="6804025" y="6172200"/>
          <p14:tracePt t="85046" x="6789738" y="6172200"/>
          <p14:tracePt t="85062" x="6775450" y="6172200"/>
          <p14:tracePt t="85084" x="6761163" y="6172200"/>
          <p14:tracePt t="85452" x="6761163" y="6157913"/>
          <p14:tracePt t="85604" x="6775450" y="6157913"/>
          <p14:tracePt t="85620" x="6789738" y="6157913"/>
          <p14:tracePt t="85628" x="6804025" y="6143625"/>
          <p14:tracePt t="85636" x="6832600" y="6129338"/>
          <p14:tracePt t="85646" x="6889750" y="6115050"/>
          <p14:tracePt t="85662" x="6989763" y="6086475"/>
          <p14:tracePt t="85680" x="7118350" y="6015038"/>
          <p14:tracePt t="85696" x="7275513" y="5943600"/>
          <p14:tracePt t="85712" x="7389813" y="5900738"/>
          <p14:tracePt t="85729" x="7446963" y="5886450"/>
          <p14:tracePt t="85746" x="7475538" y="5857875"/>
          <p14:tracePt t="85788" x="7489825" y="5857875"/>
          <p14:tracePt t="86205" x="7475538" y="5857875"/>
          <p14:tracePt t="86221" x="7475538" y="5872163"/>
          <p14:tracePt t="86228" x="7461250" y="5872163"/>
          <p14:tracePt t="86236" x="7461250" y="5886450"/>
          <p14:tracePt t="86260" x="7461250" y="5900738"/>
          <p14:tracePt t="86276" x="7461250" y="5915025"/>
          <p14:tracePt t="86284" x="7446963" y="5915025"/>
          <p14:tracePt t="86296" x="7446963" y="5929313"/>
          <p14:tracePt t="86312" x="7446963" y="5943600"/>
          <p14:tracePt t="86329" x="7432675" y="5943600"/>
          <p14:tracePt t="86345" x="7432675" y="5957888"/>
          <p14:tracePt t="86362" x="7432675" y="5972175"/>
          <p14:tracePt t="86379" x="7432675" y="5986463"/>
          <p14:tracePt t="86396" x="7432675" y="6000750"/>
          <p14:tracePt t="86452" x="7432675" y="6015038"/>
          <p14:tracePt t="86548" x="7432675" y="6000750"/>
          <p14:tracePt t="86556" x="7432675" y="5986463"/>
          <p14:tracePt t="86564" x="7432675" y="5957888"/>
          <p14:tracePt t="86579" x="7432675" y="5900738"/>
          <p14:tracePt t="86596" x="7446963" y="5800725"/>
          <p14:tracePt t="86612" x="7532688" y="5629275"/>
          <p14:tracePt t="86629" x="7575550" y="5529263"/>
          <p14:tracePt t="86646" x="7618413" y="5457825"/>
          <p14:tracePt t="86662" x="7661275" y="5414963"/>
          <p14:tracePt t="86679" x="7689850" y="5386388"/>
          <p14:tracePt t="86696" x="7718425" y="5386388"/>
          <p14:tracePt t="86764" x="7718425" y="5372100"/>
          <p14:tracePt t="86788" x="7718425" y="5357813"/>
          <p14:tracePt t="86796" x="7718425" y="5343525"/>
          <p14:tracePt t="86812" x="7732713" y="5343525"/>
          <p14:tracePt t="86820" x="7732713" y="5329238"/>
          <p14:tracePt t="86836" x="7732713" y="5314950"/>
          <p14:tracePt t="86884" x="7732713" y="5300663"/>
          <p14:tracePt t="86892" x="7732713" y="5286375"/>
          <p14:tracePt t="86908" x="7732713" y="5272088"/>
          <p14:tracePt t="86932" x="7732713" y="5257800"/>
          <p14:tracePt t="86948" x="7732713" y="5243513"/>
          <p14:tracePt t="86956" x="7732713" y="5229225"/>
          <p14:tracePt t="86972" x="7718425" y="5229225"/>
          <p14:tracePt t="86980" x="7718425" y="5214938"/>
          <p14:tracePt t="86996" x="7704138" y="5200650"/>
          <p14:tracePt t="87012" x="7704138" y="5186363"/>
          <p14:tracePt t="87052" x="7689850" y="5186363"/>
          <p14:tracePt t="87076" x="7675563" y="5186363"/>
          <p14:tracePt t="87092" x="7661275" y="5186363"/>
          <p14:tracePt t="87117" x="7646988" y="5186363"/>
          <p14:tracePt t="87140" x="7632700" y="5186363"/>
          <p14:tracePt t="87148" x="7618413" y="5186363"/>
          <p14:tracePt t="87172" x="7604125" y="5186363"/>
          <p14:tracePt t="87188" x="7589838" y="5186363"/>
          <p14:tracePt t="87212" x="7575550" y="5186363"/>
          <p14:tracePt t="87228" x="7561263" y="5186363"/>
          <p14:tracePt t="87244" x="7546975" y="5186363"/>
          <p14:tracePt t="87260" x="7532688" y="5200650"/>
          <p14:tracePt t="87268" x="7518400" y="5200650"/>
          <p14:tracePt t="87279" x="7504113" y="5200650"/>
          <p14:tracePt t="87296" x="7475538" y="5229225"/>
          <p14:tracePt t="87312" x="7446963" y="5229225"/>
          <p14:tracePt t="87329" x="7432675" y="5243513"/>
          <p14:tracePt t="87346" x="7404100" y="5243513"/>
          <p14:tracePt t="87362" x="7375525" y="5257800"/>
          <p14:tracePt t="87379" x="7361238" y="5272088"/>
          <p14:tracePt t="87396" x="7318375" y="5286375"/>
          <p14:tracePt t="87412" x="7289800" y="5286375"/>
          <p14:tracePt t="87429" x="7289800" y="5300663"/>
          <p14:tracePt t="87445" x="7261225" y="5329238"/>
          <p14:tracePt t="87462" x="7246938" y="5343525"/>
          <p14:tracePt t="87479" x="7218363" y="5372100"/>
          <p14:tracePt t="87496" x="7204075" y="5386388"/>
          <p14:tracePt t="87512" x="7189788" y="5414963"/>
          <p14:tracePt t="87529" x="7189788" y="5443538"/>
          <p14:tracePt t="87546" x="7161213" y="5486400"/>
          <p14:tracePt t="87562" x="7146925" y="5557838"/>
          <p14:tracePt t="87579" x="7118350" y="5629275"/>
          <p14:tracePt t="87596" x="7089775" y="5729288"/>
          <p14:tracePt t="87612" x="7032625" y="5886450"/>
          <p14:tracePt t="87629" x="6989763" y="5957888"/>
          <p14:tracePt t="87646" x="6975475" y="6029325"/>
          <p14:tracePt t="87662" x="6961188" y="6100763"/>
          <p14:tracePt t="87679" x="6946900" y="6143625"/>
          <p14:tracePt t="87696" x="6932613" y="6215063"/>
          <p14:tracePt t="87712" x="6918325" y="6257925"/>
          <p14:tracePt t="87729" x="6889750" y="6300788"/>
          <p14:tracePt t="87745" x="6889750" y="6343650"/>
          <p14:tracePt t="87762" x="6875463" y="6357938"/>
          <p14:tracePt t="87779" x="6861175" y="6372225"/>
          <p14:tracePt t="87795" x="6846888" y="6386513"/>
          <p14:tracePt t="87812" x="6832600" y="6400800"/>
          <p14:tracePt t="87829" x="6818313" y="6415088"/>
          <p14:tracePt t="87845" x="6804025" y="6415088"/>
          <p14:tracePt t="87862" x="6789738" y="6443663"/>
          <p14:tracePt t="87879" x="6746875" y="6457950"/>
          <p14:tracePt t="87896" x="6704013" y="6500813"/>
          <p14:tracePt t="87912" x="6689725" y="6543675"/>
          <p14:tracePt t="87929" x="6661150" y="6586538"/>
          <p14:tracePt t="87946" x="6661150" y="6600825"/>
          <p14:tracePt t="87963" x="6646863" y="6615113"/>
          <p14:tracePt t="87979" x="6646863" y="6629400"/>
          <p14:tracePt t="88116" x="6661150" y="6629400"/>
          <p14:tracePt t="88124" x="6675438" y="6629400"/>
          <p14:tracePt t="88148" x="6689725" y="6629400"/>
          <p14:tracePt t="88156" x="6689725" y="6615113"/>
          <p14:tracePt t="88172" x="6704013" y="6615113"/>
          <p14:tracePt t="88180" x="6704013" y="6600825"/>
          <p14:tracePt t="88204" x="6718300" y="6600825"/>
          <p14:tracePt t="88212" x="6732588" y="6600825"/>
          <p14:tracePt t="88229" x="6732588" y="6586538"/>
          <p14:tracePt t="88245" x="6746875" y="6586538"/>
          <p14:tracePt t="89124" x="6746875" y="6572250"/>
          <p14:tracePt t="89148" x="6746875" y="6557963"/>
          <p14:tracePt t="89156" x="6732588" y="6557963"/>
          <p14:tracePt t="89164" x="6732588" y="6543675"/>
          <p14:tracePt t="89180" x="6718300" y="6543675"/>
          <p14:tracePt t="89195" x="6718300" y="6529388"/>
          <p14:tracePt t="89212" x="6704013" y="6529388"/>
          <p14:tracePt t="89229" x="6704013" y="6515100"/>
          <p14:tracePt t="89245" x="6689725" y="6515100"/>
          <p14:tracePt t="89420" x="6675438" y="6515100"/>
          <p14:tracePt t="89428" x="6675438" y="6500813"/>
          <p14:tracePt t="89436" x="6661150" y="6500813"/>
          <p14:tracePt t="89452" x="6646863" y="6500813"/>
          <p14:tracePt t="89468" x="6632575" y="6500813"/>
          <p14:tracePt t="89479" x="6632575" y="6486525"/>
          <p14:tracePt t="89495" x="6604000" y="6486525"/>
          <p14:tracePt t="89512" x="6589713" y="6486525"/>
          <p14:tracePt t="89529" x="6589713" y="6472238"/>
          <p14:tracePt t="89545" x="6575425" y="6472238"/>
          <p14:tracePt t="89564" x="6575425" y="6457950"/>
          <p14:tracePt t="89868" x="6561138" y="6457950"/>
          <p14:tracePt t="89916" x="6561138" y="6443663"/>
          <p14:tracePt t="89932" x="6561138" y="6429375"/>
          <p14:tracePt t="89940" x="6546850" y="6429375"/>
          <p14:tracePt t="89980" x="6532563" y="6429375"/>
          <p14:tracePt t="90012" x="6532563" y="6415088"/>
          <p14:tracePt t="90044" x="6532563" y="6400800"/>
          <p14:tracePt t="90060" x="6532563" y="6386513"/>
          <p14:tracePt t="90068" x="6518275" y="6386513"/>
          <p14:tracePt t="90079" x="6518275" y="6372225"/>
          <p14:tracePt t="90100" x="6503988" y="6372225"/>
          <p14:tracePt t="90116" x="6503988" y="6357938"/>
          <p14:tracePt t="90652" x="6518275" y="6357938"/>
          <p14:tracePt t="90676" x="6532563" y="6357938"/>
          <p14:tracePt t="90692" x="6546850" y="6357938"/>
          <p14:tracePt t="90748" x="6561138" y="6357938"/>
          <p14:tracePt t="90780" x="6575425" y="6357938"/>
          <p14:tracePt t="90820" x="6589713" y="6357938"/>
          <p14:tracePt t="90932" x="6604000" y="6357938"/>
          <p14:tracePt t="90940" x="6618288" y="6357938"/>
          <p14:tracePt t="90980" x="6632575" y="6357938"/>
          <p14:tracePt t="91724" x="6632575" y="6343650"/>
          <p14:tracePt t="91732" x="6646863" y="6343650"/>
          <p14:tracePt t="91740" x="6646863" y="6329363"/>
          <p14:tracePt t="91748" x="6646863" y="6315075"/>
          <p14:tracePt t="91764" x="6646863" y="6300788"/>
          <p14:tracePt t="91780" x="6646863" y="6286500"/>
          <p14:tracePt t="92052" x="6661150" y="6286500"/>
          <p14:tracePt t="92060" x="6661150" y="6315075"/>
          <p14:tracePt t="92068" x="6661150" y="6329363"/>
          <p14:tracePt t="92079" x="6675438" y="6357938"/>
          <p14:tracePt t="92095" x="6689725" y="6415088"/>
          <p14:tracePt t="92112" x="6775450" y="6472238"/>
          <p14:tracePt t="92129" x="6946900" y="6572250"/>
          <p14:tracePt t="92145" x="7146925" y="6629400"/>
          <p14:tracePt t="92162" x="7361238" y="6657975"/>
          <p14:tracePt t="92179" x="7561263" y="6686550"/>
          <p14:tracePt t="92195" x="7718425" y="6715125"/>
          <p14:tracePt t="92212" x="7861300" y="6715125"/>
          <p14:tracePt t="92229" x="7918450" y="6715125"/>
          <p14:tracePt t="92245" x="7961313" y="6715125"/>
          <p14:tracePt t="92262" x="7975600" y="6715125"/>
          <p14:tracePt t="92404" x="7975600" y="6686550"/>
          <p14:tracePt t="92412" x="7975600" y="6672263"/>
          <p14:tracePt t="92420" x="7975600" y="6657975"/>
          <p14:tracePt t="92429" x="7961313" y="6615113"/>
          <p14:tracePt t="92445" x="7918450" y="6529388"/>
          <p14:tracePt t="92462" x="7861300" y="6457950"/>
          <p14:tracePt t="92479" x="7818438" y="6415088"/>
          <p14:tracePt t="92495" x="7775575" y="6372225"/>
          <p14:tracePt t="92512" x="7747000" y="6329363"/>
          <p14:tracePt t="92529" x="7718425" y="6300788"/>
          <p14:tracePt t="92545" x="7704138" y="6272213"/>
          <p14:tracePt t="92562" x="7689850" y="6257925"/>
          <p14:tracePt t="92620" x="7675563" y="6257925"/>
          <p14:tracePt t="92660" x="7661275" y="6257925"/>
          <p14:tracePt t="92724" x="7646988" y="6257925"/>
          <p14:tracePt t="93420" x="7632700" y="6257925"/>
          <p14:tracePt t="93516" x="7632700" y="6243638"/>
          <p14:tracePt t="93524" x="7632700" y="6229350"/>
          <p14:tracePt t="93820" x="7618413" y="6229350"/>
          <p14:tracePt t="93844" x="7618413" y="6243638"/>
          <p14:tracePt t="93860" x="7604125" y="6243638"/>
          <p14:tracePt t="93996" x="7604125" y="6229350"/>
          <p14:tracePt t="94012" x="7604125" y="6215063"/>
          <p14:tracePt t="94020" x="7604125" y="6200775"/>
          <p14:tracePt t="94029" x="7618413" y="6200775"/>
          <p14:tracePt t="94046" x="7632700" y="6172200"/>
          <p14:tracePt t="94062" x="7632700" y="6157913"/>
          <p14:tracePt t="94084" x="7589838" y="6157913"/>
          <p14:tracePt t="94095" x="7532688" y="6157913"/>
          <p14:tracePt t="94112" x="7446963" y="6157913"/>
          <p14:tracePt t="94548" x="7446963" y="6143625"/>
          <p14:tracePt t="94556" x="7446963" y="6129338"/>
          <p14:tracePt t="94572" x="7446963" y="6115050"/>
          <p14:tracePt t="94580" x="7446963" y="6100763"/>
          <p14:tracePt t="94595" x="7461250" y="6086475"/>
          <p14:tracePt t="94612" x="7532688" y="6029325"/>
          <p14:tracePt t="94628" x="7546975" y="6029325"/>
          <p14:tracePt t="94716" x="7561263" y="6029325"/>
          <p14:tracePt t="94732" x="7575550" y="6029325"/>
          <p14:tracePt t="94748" x="7589838" y="6029325"/>
          <p14:tracePt t="94764" x="7604125" y="6029325"/>
          <p14:tracePt t="94772" x="7618413" y="6029325"/>
          <p14:tracePt t="94780" x="7632700" y="6029325"/>
          <p14:tracePt t="94795" x="7661275" y="6029325"/>
          <p14:tracePt t="94812" x="7718425" y="6029325"/>
          <p14:tracePt t="94829" x="7747000" y="6029325"/>
          <p14:tracePt t="94845" x="7761288" y="6029325"/>
          <p14:tracePt t="94862" x="7761288" y="6043613"/>
          <p14:tracePt t="94878" x="7775575" y="6043613"/>
          <p14:tracePt t="94895" x="7775575" y="6072188"/>
          <p14:tracePt t="94912" x="7789863" y="6086475"/>
          <p14:tracePt t="94929" x="7789863" y="6143625"/>
          <p14:tracePt t="94945" x="7804150" y="6200775"/>
          <p14:tracePt t="94962" x="7818438" y="6257925"/>
          <p14:tracePt t="94978" x="7847013" y="6300788"/>
          <p14:tracePt t="94995" x="7861300" y="6329363"/>
          <p14:tracePt t="94996" x="7875588" y="6357938"/>
          <p14:tracePt t="95012" x="7889875" y="6372225"/>
          <p14:tracePt t="95029" x="7918450" y="6415088"/>
          <p14:tracePt t="95045" x="7947025" y="6429375"/>
          <p14:tracePt t="95062" x="7975600" y="6443663"/>
          <p14:tracePt t="95078" x="8004175" y="6457950"/>
          <p14:tracePt t="95095" x="8018463" y="6457950"/>
          <p14:tracePt t="95112" x="8047038" y="6457950"/>
          <p14:tracePt t="95128" x="8075613" y="6457950"/>
          <p14:tracePt t="95145" x="8104188" y="6457950"/>
          <p14:tracePt t="95162" x="8147050" y="6457950"/>
          <p14:tracePt t="95179" x="8189913" y="6457950"/>
          <p14:tracePt t="95195" x="8247063" y="6457950"/>
          <p14:tracePt t="95212" x="8332788" y="6457950"/>
          <p14:tracePt t="95228" x="8389938" y="6457950"/>
          <p14:tracePt t="95245" x="8461375" y="6457950"/>
          <p14:tracePt t="95262" x="8547100" y="6457950"/>
          <p14:tracePt t="95279" x="8632825" y="6457950"/>
          <p14:tracePt t="95295" x="8718550" y="6457950"/>
          <p14:tracePt t="95312" x="8804275" y="6457950"/>
          <p14:tracePt t="95328" x="8890000" y="6457950"/>
          <p14:tracePt t="95345" x="9004300" y="6457950"/>
          <p14:tracePt t="95362" x="9104313" y="6457950"/>
          <p14:tracePt t="95378" x="9204325" y="6457950"/>
          <p14:tracePt t="95395" x="9332913" y="6457950"/>
          <p14:tracePt t="95412" x="9547225" y="6457950"/>
          <p14:tracePt t="95428" x="9647238" y="6457950"/>
          <p14:tracePt t="95445" x="9732963" y="6457950"/>
          <p14:tracePt t="95462" x="9790113" y="6457950"/>
          <p14:tracePt t="95478" x="9861550" y="6457950"/>
          <p14:tracePt t="95495" x="9918700" y="6457950"/>
          <p14:tracePt t="95512" x="9961563" y="6457950"/>
          <p14:tracePt t="95528" x="10033000" y="6457950"/>
          <p14:tracePt t="95545" x="10104438" y="6457950"/>
          <p14:tracePt t="95562" x="10177463" y="6457950"/>
          <p14:tracePt t="95579" x="10234613" y="6457950"/>
          <p14:tracePt t="95595" x="10291763" y="6457950"/>
          <p14:tracePt t="95612" x="10363200" y="6457950"/>
          <p14:tracePt t="95628" x="10406063" y="6457950"/>
          <p14:tracePt t="95645" x="10434638" y="6457950"/>
          <p14:tracePt t="95662" x="10448925" y="6457950"/>
          <p14:tracePt t="95679" x="10477500" y="6457950"/>
          <p14:tracePt t="95695" x="10477500" y="6443663"/>
          <p14:tracePt t="95712" x="10491788" y="6443663"/>
          <p14:tracePt t="95728" x="10506075" y="6443663"/>
          <p14:tracePt t="95745" x="10520363" y="6443663"/>
          <p14:tracePt t="95762" x="10534650" y="6443663"/>
          <p14:tracePt t="95778" x="10577513" y="6429375"/>
          <p14:tracePt t="95795" x="10606088" y="6400800"/>
          <p14:tracePt t="95812" x="10663238" y="6386513"/>
          <p14:tracePt t="95828" x="10720388" y="6357938"/>
          <p14:tracePt t="95845" x="10763250" y="6343650"/>
          <p14:tracePt t="95862" x="10806113" y="6329363"/>
          <p14:tracePt t="95878" x="10848975" y="6300788"/>
          <p14:tracePt t="95896" x="10891838" y="6272213"/>
          <p14:tracePt t="95912" x="10920413" y="6243638"/>
          <p14:tracePt t="95929" x="10948988" y="6229350"/>
          <p14:tracePt t="95945" x="10977563" y="6215063"/>
          <p14:tracePt t="95962" x="11006138" y="6186488"/>
          <p14:tracePt t="95978" x="11020425" y="6172200"/>
          <p14:tracePt t="95995" x="11049000" y="6143625"/>
          <p14:tracePt t="95996" x="11063288" y="6115050"/>
          <p14:tracePt t="96012" x="11077575" y="6086475"/>
          <p14:tracePt t="96029" x="11106150" y="6057900"/>
          <p14:tracePt t="96045" x="11120438" y="6015038"/>
          <p14:tracePt t="96062" x="11134725" y="5986463"/>
          <p14:tracePt t="96079" x="11134725" y="5957888"/>
          <p14:tracePt t="96095" x="11134725" y="5929313"/>
          <p14:tracePt t="96112" x="11134725" y="5886450"/>
          <p14:tracePt t="96128" x="11134725" y="5857875"/>
          <p14:tracePt t="96145" x="11134725" y="5815013"/>
          <p14:tracePt t="96162" x="11134725" y="5786438"/>
          <p14:tracePt t="96179" x="11134725" y="5757863"/>
          <p14:tracePt t="96195" x="11134725" y="5715000"/>
          <p14:tracePt t="96196" x="11134725" y="5686425"/>
          <p14:tracePt t="96212" x="11134725" y="5657850"/>
          <p14:tracePt t="96228" x="11134725" y="5614988"/>
          <p14:tracePt t="96245" x="11134725" y="5572125"/>
          <p14:tracePt t="96262" x="11120438" y="5543550"/>
          <p14:tracePt t="96279" x="11106150" y="5529263"/>
          <p14:tracePt t="96295" x="11091863" y="5500688"/>
          <p14:tracePt t="96312" x="11077575" y="5486400"/>
          <p14:tracePt t="96329" x="11063288" y="5472113"/>
          <p14:tracePt t="96345" x="11049000" y="5443538"/>
          <p14:tracePt t="96362" x="11034713" y="5429250"/>
          <p14:tracePt t="96378" x="11020425" y="5400675"/>
          <p14:tracePt t="96395" x="11006138" y="5386388"/>
          <p14:tracePt t="96412" x="10977563" y="5329238"/>
          <p14:tracePt t="96428" x="10963275" y="5314950"/>
          <p14:tracePt t="96445" x="10948988" y="5300663"/>
          <p14:tracePt t="96468" x="10934700" y="5300663"/>
          <p14:tracePt t="96500" x="10934700" y="5286375"/>
          <p14:tracePt t="96508" x="10920413" y="5286375"/>
          <p14:tracePt t="96516" x="10906125" y="5286375"/>
          <p14:tracePt t="96532" x="10891838" y="5286375"/>
          <p14:tracePt t="96548" x="10877550" y="5286375"/>
          <p14:tracePt t="96564" x="10863263" y="5286375"/>
          <p14:tracePt t="96578" x="10848975" y="5286375"/>
          <p14:tracePt t="96595" x="10820400" y="5286375"/>
          <p14:tracePt t="96612" x="10748963" y="5257800"/>
          <p14:tracePt t="96628" x="10706100" y="5257800"/>
          <p14:tracePt t="96645" x="10663238" y="5243513"/>
          <p14:tracePt t="96662" x="10620375" y="5229225"/>
          <p14:tracePt t="96678" x="10577513" y="5200650"/>
          <p14:tracePt t="96695" x="10548938" y="5186363"/>
          <p14:tracePt t="96712" x="10506075" y="5172075"/>
          <p14:tracePt t="96728" x="10463213" y="5157788"/>
          <p14:tracePt t="96745" x="10420350" y="5157788"/>
          <p14:tracePt t="96762" x="10363200" y="5129213"/>
          <p14:tracePt t="96778" x="10320338" y="5114925"/>
          <p14:tracePt t="96795" x="10277475" y="5086350"/>
          <p14:tracePt t="96812" x="10191750" y="5057775"/>
          <p14:tracePt t="96828" x="10133013" y="5057775"/>
          <p14:tracePt t="96845" x="10061575" y="5014913"/>
          <p14:tracePt t="96862" x="9975850" y="4986338"/>
          <p14:tracePt t="96878" x="9875838" y="4957763"/>
          <p14:tracePt t="96895" x="9761538" y="4900613"/>
          <p14:tracePt t="96912" x="9632950" y="4857750"/>
          <p14:tracePt t="96928" x="9504363" y="4800600"/>
          <p14:tracePt t="96945" x="9361488" y="4757738"/>
          <p14:tracePt t="96962" x="9190038" y="4700588"/>
          <p14:tracePt t="96978" x="9032875" y="4643438"/>
          <p14:tracePt t="96995" x="8861425" y="4614863"/>
          <p14:tracePt t="96996" x="8804275" y="4600575"/>
          <p14:tracePt t="97012" x="8704263" y="4586288"/>
          <p14:tracePt t="97029" x="8632825" y="4572000"/>
          <p14:tracePt t="97045" x="8589963" y="4572000"/>
          <p14:tracePt t="97062" x="8547100" y="4572000"/>
          <p14:tracePt t="97078" x="8504238" y="4572000"/>
          <p14:tracePt t="97095" x="8475663" y="4586288"/>
          <p14:tracePt t="97112" x="8432800" y="4614863"/>
          <p14:tracePt t="97128" x="8389938" y="4657725"/>
          <p14:tracePt t="97145" x="8361363" y="4714875"/>
          <p14:tracePt t="97162" x="8318500" y="4757738"/>
          <p14:tracePt t="97178" x="8261350" y="4857750"/>
          <p14:tracePt t="97195" x="8175625" y="4972050"/>
          <p14:tracePt t="97196" x="8147050" y="5057775"/>
          <p14:tracePt t="97212" x="8075613" y="5200650"/>
          <p14:tracePt t="97228" x="8018463" y="5372100"/>
          <p14:tracePt t="97245" x="7961313" y="5514975"/>
          <p14:tracePt t="97262" x="7889875" y="5686425"/>
          <p14:tracePt t="97278" x="7832725" y="5815013"/>
          <p14:tracePt t="97295" x="7789863" y="5943600"/>
          <p14:tracePt t="97312" x="7747000" y="6057900"/>
          <p14:tracePt t="97328" x="7718425" y="6143625"/>
          <p14:tracePt t="97345" x="7689850" y="6215063"/>
          <p14:tracePt t="97362" x="7689850" y="6286500"/>
          <p14:tracePt t="97378" x="7675563" y="6315075"/>
          <p14:tracePt t="97395" x="7646988" y="6386513"/>
          <p14:tracePt t="97412" x="7632700" y="6457950"/>
          <p14:tracePt t="97428" x="7618413" y="6486525"/>
          <p14:tracePt t="97445" x="7604125" y="6515100"/>
          <p14:tracePt t="97462" x="7589838" y="6543675"/>
          <p14:tracePt t="97478" x="7589838" y="6557963"/>
          <p14:tracePt t="97495" x="7575550" y="6572250"/>
          <p14:tracePt t="97512" x="7575550" y="6586538"/>
          <p14:tracePt t="97580" x="7589838" y="6586538"/>
          <p14:tracePt t="97588" x="7604125" y="6586538"/>
          <p14:tracePt t="97596" x="7618413" y="6586538"/>
          <p14:tracePt t="97612" x="7675563" y="6586538"/>
          <p14:tracePt t="97628" x="7732713" y="6586538"/>
          <p14:tracePt t="97645" x="7789863" y="6572250"/>
          <p14:tracePt t="97662" x="7861300" y="6543675"/>
          <p14:tracePt t="97678" x="7932738" y="6515100"/>
          <p14:tracePt t="97695" x="7975600" y="6486525"/>
          <p14:tracePt t="97712" x="8018463" y="6472238"/>
          <p14:tracePt t="97728" x="8032750" y="6472238"/>
          <p14:tracePt t="98092" x="8032750" y="6457950"/>
          <p14:tracePt t="98108" x="8032750" y="6443663"/>
          <p14:tracePt t="98115" x="8032750" y="6429375"/>
          <p14:tracePt t="98124" x="8032750" y="6415088"/>
          <p14:tracePt t="98131" x="8032750" y="6357938"/>
          <p14:tracePt t="98145" x="8004175" y="6300788"/>
          <p14:tracePt t="98162" x="7989888" y="6172200"/>
          <p14:tracePt t="98178" x="7975600" y="6100763"/>
          <p14:tracePt t="98195" x="7975600" y="6072188"/>
          <p14:tracePt t="98884" x="7975600" y="6086475"/>
          <p14:tracePt t="99060" x="7975600" y="6100763"/>
          <p14:tracePt t="99100" x="7975600" y="6115050"/>
          <p14:tracePt t="99115" x="7975600" y="6129338"/>
          <p14:tracePt t="99124" x="7975600" y="6143625"/>
          <p14:tracePt t="99164" x="7975600" y="6157913"/>
          <p14:tracePt t="99180" x="7975600" y="6172200"/>
          <p14:tracePt t="99195" x="7975600" y="6186488"/>
          <p14:tracePt t="99204" x="7975600" y="6200775"/>
          <p14:tracePt t="99212" x="7961313" y="6200775"/>
          <p14:tracePt t="99420" x="7961313" y="6215063"/>
          <p14:tracePt t="99428" x="7961313" y="6229350"/>
          <p14:tracePt t="99436" x="7947025" y="6257925"/>
          <p14:tracePt t="99445" x="7932738" y="6286500"/>
          <p14:tracePt t="99462" x="7918450" y="6300788"/>
          <p14:tracePt t="99478" x="7918450" y="6315075"/>
          <p14:tracePt t="99644" x="7904163" y="6315075"/>
          <p14:tracePt t="99660" x="7904163" y="6329363"/>
          <p14:tracePt t="99676" x="7904163" y="6343650"/>
          <p14:tracePt t="99691" x="7904163" y="6357938"/>
          <p14:tracePt t="99707" x="7889875" y="6372225"/>
          <p14:tracePt t="99715" x="7889875" y="6386513"/>
          <p14:tracePt t="99728" x="7889875" y="6400800"/>
          <p14:tracePt t="100436" x="7889875" y="6386513"/>
          <p14:tracePt t="100444" x="7889875" y="6372225"/>
          <p14:tracePt t="100467" x="7889875" y="6357938"/>
          <p14:tracePt t="100491" x="7889875" y="6343650"/>
          <p14:tracePt t="100507" x="7875588" y="6329363"/>
          <p14:tracePt t="100523" x="7875588" y="6315075"/>
          <p14:tracePt t="100532" x="7875588" y="6300788"/>
          <p14:tracePt t="100548" x="7875588" y="6286500"/>
          <p14:tracePt t="100563" x="7875588" y="6272213"/>
          <p14:tracePt t="100579" x="7875588" y="6257925"/>
          <p14:tracePt t="100595" x="7875588" y="6243638"/>
          <p14:tracePt t="100611" x="7875588" y="6229350"/>
          <p14:tracePt t="100940" x="7875588" y="6243638"/>
          <p14:tracePt t="100947" x="7861300" y="6243638"/>
          <p14:tracePt t="100963" x="7861300" y="6272213"/>
          <p14:tracePt t="100971" x="7847013" y="6272213"/>
          <p14:tracePt t="100979" x="7847013" y="6300788"/>
          <p14:tracePt t="100995" x="7847013" y="6315075"/>
          <p14:tracePt t="101011" x="7847013" y="6329363"/>
          <p14:tracePt t="101028" x="7847013" y="6357938"/>
          <p14:tracePt t="101045" x="7847013" y="6400800"/>
          <p14:tracePt t="101062" x="7847013" y="6429375"/>
          <p14:tracePt t="101078" x="7847013" y="6457950"/>
          <p14:tracePt t="101095" x="7847013" y="6500813"/>
          <p14:tracePt t="101111" x="7847013" y="6529388"/>
          <p14:tracePt t="101128" x="7847013" y="6557963"/>
          <p14:tracePt t="101145" x="7847013" y="6572250"/>
          <p14:tracePt t="101161" x="7847013" y="6586538"/>
          <p14:tracePt t="101178" x="7861300" y="6600825"/>
          <p14:tracePt t="101251" x="7875588" y="6600825"/>
          <p14:tracePt t="101259" x="7889875" y="6600825"/>
          <p14:tracePt t="101291" x="7904163" y="6600825"/>
          <p14:tracePt t="101315" x="7918450" y="6600825"/>
          <p14:tracePt t="101323" x="7918450" y="6586538"/>
          <p14:tracePt t="101331" x="7947025" y="6572250"/>
          <p14:tracePt t="101345" x="7961313" y="6557963"/>
          <p14:tracePt t="101361" x="7989888" y="6500813"/>
          <p14:tracePt t="101378" x="8032750" y="6457950"/>
          <p14:tracePt t="101395" x="8089900" y="6429375"/>
          <p14:tracePt t="101396" x="8104188" y="6400800"/>
          <p14:tracePt t="101412" x="8161338" y="6400800"/>
          <p14:tracePt t="101428" x="8175625" y="6386513"/>
          <p14:tracePt t="101588" x="8189913" y="6386513"/>
          <p14:tracePt t="102036" x="8204200" y="6386513"/>
          <p14:tracePt t="102043" x="8218488" y="6386513"/>
          <p14:tracePt t="102059" x="8232775" y="6386513"/>
          <p14:tracePt t="102075" x="8247063" y="6386513"/>
          <p14:tracePt t="102099" x="8261350" y="6386513"/>
          <p14:tracePt t="102107" x="8275638" y="6372225"/>
          <p14:tracePt t="102115" x="8275638" y="6357938"/>
          <p14:tracePt t="102128" x="8289925" y="6357938"/>
          <p14:tracePt t="102145" x="8304213" y="6329363"/>
          <p14:tracePt t="102161" x="8332788" y="6329363"/>
          <p14:tracePt t="102178" x="8347075" y="6315075"/>
          <p14:tracePt t="102195" x="8375650" y="6315075"/>
          <p14:tracePt t="102211" x="8404225" y="6315075"/>
          <p14:tracePt t="102259" x="8418513" y="6315075"/>
          <p14:tracePt t="102275" x="8432800" y="6315075"/>
          <p14:tracePt t="102291" x="8447088" y="6315075"/>
          <p14:tracePt t="102307" x="8475663" y="6315075"/>
          <p14:tracePt t="102323" x="8504238" y="6315075"/>
          <p14:tracePt t="102331" x="8547100" y="6315075"/>
          <p14:tracePt t="102345" x="8589963" y="6315075"/>
          <p14:tracePt t="102362" x="8704263" y="6315075"/>
          <p14:tracePt t="102378" x="8847138" y="6315075"/>
          <p14:tracePt t="102395" x="8961438" y="6315075"/>
          <p14:tracePt t="102396" x="9018588" y="6315075"/>
          <p14:tracePt t="102411" x="9104313" y="6286500"/>
          <p14:tracePt t="102428" x="9204325" y="6257925"/>
          <p14:tracePt t="102445" x="9332913" y="6200775"/>
          <p14:tracePt t="102462" x="9475788" y="6143625"/>
          <p14:tracePt t="102478" x="9618663" y="6100763"/>
          <p14:tracePt t="102495" x="9761538" y="6029325"/>
          <p14:tracePt t="102511" x="9847263" y="5986463"/>
          <p14:tracePt t="102528" x="9918700" y="5957888"/>
          <p14:tracePt t="102545" x="9947275" y="5943600"/>
          <p14:tracePt t="102561" x="9975850" y="5929313"/>
          <p14:tracePt t="102578" x="9990138" y="5929313"/>
          <p14:tracePt t="102852" x="9990138" y="5943600"/>
          <p14:tracePt t="102859" x="9990138" y="5957888"/>
          <p14:tracePt t="102875" x="9990138" y="5972175"/>
          <p14:tracePt t="102891" x="9990138" y="5986463"/>
          <p14:tracePt t="102907" x="9990138" y="6000750"/>
          <p14:tracePt t="102915" x="9990138" y="6015038"/>
          <p14:tracePt t="102931" x="9990138" y="6029325"/>
          <p14:tracePt t="102947" x="9990138" y="6043613"/>
          <p14:tracePt t="102963" x="9990138" y="6057900"/>
          <p14:tracePt t="102978" x="9990138" y="6072188"/>
          <p14:tracePt t="102995" x="9990138" y="6086475"/>
          <p14:tracePt t="103011" x="10018713" y="6115050"/>
          <p14:tracePt t="103028" x="10061575" y="6157913"/>
          <p14:tracePt t="103045" x="10090150" y="6186488"/>
          <p14:tracePt t="103061" x="10147300" y="6229350"/>
          <p14:tracePt t="103078" x="10191750" y="6286500"/>
          <p14:tracePt t="103095" x="10220325" y="6315075"/>
          <p14:tracePt t="103111" x="10248900" y="6343650"/>
          <p14:tracePt t="103131" x="10248900" y="6357938"/>
          <p14:tracePt t="103145" x="10263188" y="6357938"/>
          <p14:tracePt t="103164" x="10263188" y="6372225"/>
          <p14:tracePt t="103187" x="10263188" y="6386513"/>
          <p14:tracePt t="103195" x="10277475" y="6400800"/>
          <p14:tracePt t="103211" x="10277475" y="6415088"/>
          <p14:tracePt t="103228" x="10277475" y="6443663"/>
          <p14:tracePt t="103245" x="10277475" y="6472238"/>
          <p14:tracePt t="103261" x="10277475" y="6486525"/>
          <p14:tracePt t="103278" x="10263188" y="6486525"/>
          <p14:tracePt t="103347" x="10248900" y="6486525"/>
          <p14:tracePt t="103371" x="10248900" y="6472238"/>
          <p14:tracePt t="103379" x="10234613" y="6443663"/>
          <p14:tracePt t="103387" x="10220325" y="6429375"/>
          <p14:tracePt t="103395" x="10206038" y="6415088"/>
          <p14:tracePt t="103412" x="10177463" y="6386513"/>
          <p14:tracePt t="103428" x="10133013" y="6357938"/>
          <p14:tracePt t="103445" x="10090150" y="6315075"/>
          <p14:tracePt t="103461" x="10047288" y="6300788"/>
          <p14:tracePt t="103478" x="9990138" y="6286500"/>
          <p14:tracePt t="103495" x="9947275" y="6286500"/>
          <p14:tracePt t="103511" x="9890125" y="6286500"/>
          <p14:tracePt t="103528" x="9804400" y="6286500"/>
          <p14:tracePt t="103545" x="9732963" y="6286500"/>
          <p14:tracePt t="103561" x="9661525" y="6286500"/>
          <p14:tracePt t="103578" x="9604375" y="6286500"/>
          <p14:tracePt t="103595" x="9547225" y="6272213"/>
          <p14:tracePt t="103596" x="9504363" y="6272213"/>
          <p14:tracePt t="103612" x="9432925" y="6243638"/>
          <p14:tracePt t="103628" x="9375775" y="6229350"/>
          <p14:tracePt t="103645" x="9290050" y="6200775"/>
          <p14:tracePt t="103661" x="9218613" y="6157913"/>
          <p14:tracePt t="103678" x="9147175" y="6143625"/>
          <p14:tracePt t="103695" x="9075738" y="6100763"/>
          <p14:tracePt t="103711" x="9018588" y="6086475"/>
          <p14:tracePt t="103728" x="8961438" y="6057900"/>
          <p14:tracePt t="103745" x="8918575" y="6029325"/>
          <p14:tracePt t="103761" x="8890000" y="6000750"/>
          <p14:tracePt t="103778" x="8861425" y="5972175"/>
          <p14:tracePt t="103795" x="8832850" y="5943600"/>
          <p14:tracePt t="103796" x="8818563" y="5929313"/>
          <p14:tracePt t="103812" x="8775700" y="5900738"/>
          <p14:tracePt t="103828" x="8732838" y="5843588"/>
          <p14:tracePt t="103845" x="8689975" y="5786438"/>
          <p14:tracePt t="103861" x="8647113" y="5729288"/>
          <p14:tracePt t="103878" x="8618538" y="5657850"/>
          <p14:tracePt t="103895" x="8589963" y="5614988"/>
          <p14:tracePt t="103911" x="8561388" y="5557838"/>
          <p14:tracePt t="103928" x="8547100" y="5529263"/>
          <p14:tracePt t="104035" x="8547100" y="5557838"/>
          <p14:tracePt t="104043" x="8532813" y="5586413"/>
          <p14:tracePt t="104051" x="8532813" y="5629275"/>
          <p14:tracePt t="104061" x="8532813" y="5672138"/>
          <p14:tracePt t="104078" x="8504238" y="5757863"/>
          <p14:tracePt t="104095" x="8489950" y="5857875"/>
          <p14:tracePt t="104111" x="8489950" y="5943600"/>
          <p14:tracePt t="104128" x="8489950" y="6000750"/>
          <p14:tracePt t="104145" x="8489950" y="6029325"/>
          <p14:tracePt t="104161" x="8489950" y="6043613"/>
          <p14:tracePt t="104315" x="8489950" y="6057900"/>
          <p14:tracePt t="104339" x="8489950" y="6072188"/>
          <p14:tracePt t="104355" x="8489950" y="6086475"/>
          <p14:tracePt t="104371" x="8489950" y="6100763"/>
          <p14:tracePt t="104387" x="8489950" y="6129338"/>
          <p14:tracePt t="104403" x="8489950" y="6143625"/>
          <p14:tracePt t="104411" x="8489950" y="6186488"/>
          <p14:tracePt t="104427" x="8489950" y="6215063"/>
          <p14:tracePt t="104435" x="8489950" y="6229350"/>
          <p14:tracePt t="104445" x="8489950" y="6243638"/>
          <p14:tracePt t="104461" x="8489950" y="6272213"/>
          <p14:tracePt t="104478" x="8489950" y="6315075"/>
          <p14:tracePt t="104495" x="8489950" y="6329363"/>
          <p14:tracePt t="104511" x="8489950" y="6357938"/>
          <p14:tracePt t="104528" x="8489950" y="6372225"/>
          <p14:tracePt t="104545" x="8489950" y="6386513"/>
          <p14:tracePt t="104561" x="8489950" y="6400800"/>
          <p14:tracePt t="104578" x="8489950" y="6415088"/>
          <p14:tracePt t="105203" x="8475663" y="6415088"/>
          <p14:tracePt t="105211" x="8475663" y="6400800"/>
          <p14:tracePt t="105227" x="8475663" y="6386513"/>
          <p14:tracePt t="105235" x="8475663" y="6372225"/>
          <p14:tracePt t="105245" x="8475663" y="6357938"/>
          <p14:tracePt t="105261" x="8475663" y="6315075"/>
          <p14:tracePt t="105278" x="8475663" y="6257925"/>
          <p14:tracePt t="105295" x="8475663" y="6215063"/>
          <p14:tracePt t="105311" x="8489950" y="6157913"/>
          <p14:tracePt t="105328" x="8504238" y="6115050"/>
          <p14:tracePt t="105345" x="8518525" y="6072188"/>
          <p14:tracePt t="105361" x="8532813" y="6043613"/>
          <p14:tracePt t="105378" x="8547100" y="6000750"/>
          <p14:tracePt t="105395" x="8561388" y="5972175"/>
          <p14:tracePt t="105395" x="8575675" y="5957888"/>
          <p14:tracePt t="105411" x="8604250" y="5915025"/>
          <p14:tracePt t="105428" x="8618538" y="5886450"/>
          <p14:tracePt t="105445" x="8632825" y="5843588"/>
          <p14:tracePt t="105461" x="8647113" y="5829300"/>
          <p14:tracePt t="105478" x="8675688" y="5815013"/>
          <p14:tracePt t="105499" x="8689975" y="5815013"/>
          <p14:tracePt t="105511" x="8689975" y="5800725"/>
          <p14:tracePt t="105528" x="8689975" y="5786438"/>
          <p14:tracePt t="105547" x="8704263" y="5786438"/>
          <p14:tracePt t="105563" x="8718550" y="5786438"/>
          <p14:tracePt t="105595" x="8732838" y="5786438"/>
          <p14:tracePt t="105603" x="8747125" y="5786438"/>
          <p14:tracePt t="105619" x="8761413" y="5786438"/>
          <p14:tracePt t="105636" x="8775700" y="5786438"/>
          <p14:tracePt t="105651" x="8789988" y="5786438"/>
          <p14:tracePt t="105661" x="8804275" y="5786438"/>
          <p14:tracePt t="105683" x="8818563" y="5800725"/>
          <p14:tracePt t="105707" x="8832850" y="5815013"/>
          <p14:tracePt t="105723" x="8832850" y="5829300"/>
          <p14:tracePt t="105747" x="8832850" y="5843588"/>
          <p14:tracePt t="105755" x="8832850" y="5857875"/>
          <p14:tracePt t="105771" x="8847138" y="5857875"/>
          <p14:tracePt t="105779" x="8847138" y="5872163"/>
          <p14:tracePt t="105819" x="8847138" y="5886450"/>
          <p14:tracePt t="105835" x="8847138" y="5900738"/>
          <p14:tracePt t="106235" x="8847138" y="5915025"/>
          <p14:tracePt t="106243" x="8832850" y="5915025"/>
          <p14:tracePt t="106755" x="8832850" y="5929313"/>
          <p14:tracePt t="106771" x="8818563" y="5929313"/>
          <p14:tracePt t="106779" x="8818563" y="5943600"/>
          <p14:tracePt t="106787" x="8804275" y="5943600"/>
          <p14:tracePt t="106795" x="8789988" y="5972175"/>
          <p14:tracePt t="106811" x="8775700" y="5986463"/>
          <p14:tracePt t="106828" x="8747125" y="6015038"/>
          <p14:tracePt t="106845" x="8732838" y="6029325"/>
          <p14:tracePt t="106861" x="8704263" y="6057900"/>
          <p14:tracePt t="106883" x="8704263" y="6072188"/>
          <p14:tracePt t="107075" x="8704263" y="6057900"/>
          <p14:tracePt t="107083" x="8704263" y="6043613"/>
          <p14:tracePt t="107107" x="8704263" y="6029325"/>
          <p14:tracePt t="107115" x="8718550" y="6029325"/>
          <p14:tracePt t="107307" x="8718550" y="6043613"/>
          <p14:tracePt t="107315" x="8718550" y="6057900"/>
          <p14:tracePt t="107331" x="8718550" y="6072188"/>
          <p14:tracePt t="107347" x="8718550" y="6100763"/>
          <p14:tracePt t="107355" x="8718550" y="6115050"/>
          <p14:tracePt t="107363" x="8718550" y="6129338"/>
          <p14:tracePt t="107378" x="8718550" y="6143625"/>
          <p14:tracePt t="107395" x="8732838" y="6186488"/>
          <p14:tracePt t="107395" x="8732838" y="6200775"/>
          <p14:tracePt t="107411" x="8747125" y="6215063"/>
          <p14:tracePt t="107428" x="8761413" y="6243638"/>
          <p14:tracePt t="107445" x="8775700" y="6243638"/>
          <p14:tracePt t="107467" x="8789988" y="6243638"/>
          <p14:tracePt t="107478" x="8789988" y="6257925"/>
          <p14:tracePt t="107495" x="8804275" y="6257925"/>
          <p14:tracePt t="107511" x="8818563" y="6257925"/>
          <p14:tracePt t="107528" x="8818563" y="6272213"/>
          <p14:tracePt t="107544" x="8832850" y="6272213"/>
          <p14:tracePt t="107561" x="8847138" y="6272213"/>
          <p14:tracePt t="107578" x="8861425" y="6272213"/>
          <p14:tracePt t="107594" x="8875713" y="6286500"/>
          <p14:tracePt t="107611" x="8904288" y="6286500"/>
          <p14:tracePt t="107628" x="8918575" y="6300788"/>
          <p14:tracePt t="107644" x="8961438" y="6300788"/>
          <p14:tracePt t="107661" x="8975725" y="6300788"/>
          <p14:tracePt t="107678" x="8990013" y="6300788"/>
          <p14:tracePt t="107851" x="9004300" y="6300788"/>
          <p14:tracePt t="107899" x="9018588" y="6300788"/>
          <p14:tracePt t="107907" x="9018588" y="6286500"/>
          <p14:tracePt t="107923" x="9032875" y="6272213"/>
          <p14:tracePt t="107931" x="9032875" y="6257925"/>
          <p14:tracePt t="107944" x="9047163" y="6243638"/>
          <p14:tracePt t="107961" x="9075738" y="6215063"/>
          <p14:tracePt t="107978" x="9118600" y="6186488"/>
          <p14:tracePt t="107995" x="9204325" y="6157913"/>
          <p14:tracePt t="108011" x="9261475" y="6129338"/>
          <p14:tracePt t="108029" x="9318625" y="6115050"/>
          <p14:tracePt t="108045" x="9390063" y="6100763"/>
          <p14:tracePt t="108061" x="9447213" y="6100763"/>
          <p14:tracePt t="108078" x="9490075" y="6100763"/>
          <p14:tracePt t="108094" x="9547225" y="6100763"/>
          <p14:tracePt t="108111" x="9590088" y="6100763"/>
          <p14:tracePt t="108128" x="9647238" y="6100763"/>
          <p14:tracePt t="108144" x="9690100" y="6100763"/>
          <p14:tracePt t="108161" x="9718675" y="6100763"/>
          <p14:tracePt t="108178" x="9732963" y="6100763"/>
          <p14:tracePt t="108395" x="9732963" y="6115050"/>
          <p14:tracePt t="108403" x="9718675" y="6115050"/>
          <p14:tracePt t="108411" x="9704388" y="6115050"/>
          <p14:tracePt t="108428" x="9661525" y="6143625"/>
          <p14:tracePt t="108445" x="9604375" y="6143625"/>
          <p14:tracePt t="108461" x="9547225" y="6143625"/>
          <p14:tracePt t="108478" x="9447213" y="6143625"/>
          <p14:tracePt t="108494" x="9361488" y="6143625"/>
          <p14:tracePt t="108511" x="9261475" y="6143625"/>
          <p14:tracePt t="108528" x="9175750" y="6143625"/>
          <p14:tracePt t="108544" x="9104313" y="6143625"/>
          <p14:tracePt t="108561" x="9047163" y="6143625"/>
          <p14:tracePt t="108578" x="8990013" y="6143625"/>
          <p14:tracePt t="108594" x="8947150" y="6115050"/>
          <p14:tracePt t="108611" x="8890000" y="6057900"/>
          <p14:tracePt t="108628" x="8847138" y="6000750"/>
          <p14:tracePt t="108644" x="8804275" y="5929313"/>
          <p14:tracePt t="108661" x="8761413" y="5857875"/>
          <p14:tracePt t="108678" x="8718550" y="5786438"/>
          <p14:tracePt t="108694" x="8675688" y="5715000"/>
          <p14:tracePt t="108711" x="8647113" y="5657850"/>
          <p14:tracePt t="108728" x="8632825" y="5643563"/>
          <p14:tracePt t="108744" x="8618538" y="5614988"/>
          <p14:tracePt t="108761" x="8604250" y="5600700"/>
          <p14:tracePt t="108778" x="8589963" y="5586413"/>
          <p14:tracePt t="108794" x="8575675" y="5572125"/>
          <p14:tracePt t="108795" x="8561388" y="5572125"/>
          <p14:tracePt t="108811" x="8547100" y="5543550"/>
          <p14:tracePt t="108835" x="8547100" y="5529263"/>
          <p14:tracePt t="108844" x="8532813" y="5529263"/>
          <p14:tracePt t="108861" x="8532813" y="5514975"/>
          <p14:tracePt t="108878" x="8518525" y="5500688"/>
          <p14:tracePt t="108894" x="8504238" y="5486400"/>
          <p14:tracePt t="108911" x="8475663" y="5472113"/>
          <p14:tracePt t="108928" x="8447088" y="5443538"/>
          <p14:tracePt t="108944" x="8418513" y="5414963"/>
          <p14:tracePt t="108961" x="8404225" y="5400675"/>
          <p14:tracePt t="108978" x="8389938" y="5386388"/>
          <p14:tracePt t="108995" x="8361363" y="5372100"/>
          <p14:tracePt t="109011" x="8347075" y="5372100"/>
          <p14:tracePt t="109035" x="8332788" y="5372100"/>
          <p14:tracePt t="109075" x="8318500" y="5372100"/>
          <p14:tracePt t="109091" x="8318500" y="5386388"/>
          <p14:tracePt t="109099" x="8304213" y="5386388"/>
          <p14:tracePt t="109111" x="8304213" y="5400675"/>
          <p14:tracePt t="109128" x="8289925" y="5400675"/>
          <p14:tracePt t="109144" x="8289925" y="5414963"/>
          <p14:tracePt t="109161" x="8289925" y="5429250"/>
          <p14:tracePt t="109178" x="8289925" y="5443538"/>
          <p14:tracePt t="109315" x="8275638" y="5443538"/>
          <p14:tracePt t="109323" x="8261350" y="5457825"/>
          <p14:tracePt t="109339" x="8261350" y="5472113"/>
          <p14:tracePt t="109355" x="8261350" y="5486400"/>
          <p14:tracePt t="109363" x="8261350" y="5500688"/>
          <p14:tracePt t="109378" x="8247063" y="5529263"/>
          <p14:tracePt t="109394" x="8232775" y="5572125"/>
          <p14:tracePt t="109395" x="8218488" y="5614988"/>
          <p14:tracePt t="109411" x="8204200" y="5686425"/>
          <p14:tracePt t="109428" x="8204200" y="5772150"/>
          <p14:tracePt t="109445" x="8189913" y="5872163"/>
          <p14:tracePt t="109461" x="8189913" y="5972175"/>
          <p14:tracePt t="109478" x="8189913" y="6043613"/>
          <p14:tracePt t="109494" x="8189913" y="6100763"/>
          <p14:tracePt t="109511" x="8189913" y="6143625"/>
          <p14:tracePt t="109528" x="8189913" y="6172200"/>
          <p14:tracePt t="109544" x="8189913" y="6186488"/>
          <p14:tracePt t="109561" x="8189913" y="6200775"/>
          <p14:tracePt t="109578" x="8189913" y="6229350"/>
          <p14:tracePt t="109595" x="8189913" y="6243638"/>
          <p14:tracePt t="109819" x="8189913" y="6257925"/>
          <p14:tracePt t="109843" x="8189913" y="6272213"/>
          <p14:tracePt t="109859" x="8204200" y="6286500"/>
          <p14:tracePt t="109867" x="8232775" y="6286500"/>
          <p14:tracePt t="109878" x="8232775" y="6300788"/>
          <p14:tracePt t="109894" x="8275638" y="6315075"/>
          <p14:tracePt t="109911" x="8332788" y="6315075"/>
          <p14:tracePt t="109928" x="8361363" y="6315075"/>
          <p14:tracePt t="109944" x="8389938" y="6315075"/>
          <p14:tracePt t="109961" x="8418513" y="6315075"/>
          <p14:tracePt t="109978" x="8432800" y="6315075"/>
          <p14:tracePt t="111059" x="8447088" y="6315075"/>
          <p14:tracePt t="111075" x="8475663" y="6315075"/>
          <p14:tracePt t="111083" x="8518525" y="6329363"/>
          <p14:tracePt t="111094" x="8618538" y="6343650"/>
          <p14:tracePt t="111111" x="8890000" y="6400800"/>
          <p14:tracePt t="111128" x="9232900" y="6415088"/>
          <p14:tracePt t="111144" x="9661525" y="6415088"/>
          <p14:tracePt t="111161" x="10191750" y="6429375"/>
          <p14:tracePt t="111178" x="10634663" y="6429375"/>
          <p14:tracePt t="111194" x="10920413" y="6429375"/>
          <p14:tracePt t="111195" x="10991850" y="6429375"/>
          <p14:tracePt t="111211" x="11049000" y="6429375"/>
          <p14:tracePt t="111228" x="11063288" y="6429375"/>
          <p14:tracePt t="111339" x="11049000" y="6429375"/>
          <p14:tracePt t="111347" x="11034713" y="6415088"/>
          <p14:tracePt t="111356" x="11020425" y="6400800"/>
          <p14:tracePt t="111363" x="10991850" y="6372225"/>
          <p14:tracePt t="111378" x="10963275" y="6343650"/>
          <p14:tracePt t="111394" x="10891838" y="6286500"/>
          <p14:tracePt t="111411" x="10777538" y="6186488"/>
          <p14:tracePt t="111428" x="10691813" y="6100763"/>
          <p14:tracePt t="111444" x="10591800" y="6000750"/>
          <p14:tracePt t="111461" x="10506075" y="5915025"/>
          <p14:tracePt t="111478" x="10420350" y="5843588"/>
          <p14:tracePt t="111494" x="10363200" y="5815013"/>
          <p14:tracePt t="111511" x="10320338" y="5786438"/>
          <p14:tracePt t="111528" x="10291763" y="5772150"/>
          <p14:tracePt t="111544" x="10263188" y="5757863"/>
          <p14:tracePt t="111561" x="10234613" y="5757863"/>
          <p14:tracePt t="111578" x="10206038" y="5757863"/>
          <p14:tracePt t="111594" x="10177463" y="5757863"/>
          <p14:tracePt t="111611" x="10075863" y="5757863"/>
          <p14:tracePt t="111628" x="10018713" y="5757863"/>
          <p14:tracePt t="111644" x="9932988" y="5757863"/>
          <p14:tracePt t="111661" x="9847263" y="5757863"/>
          <p14:tracePt t="111678" x="9761538" y="5757863"/>
          <p14:tracePt t="111694" x="9704388" y="5757863"/>
          <p14:tracePt t="111711" x="9661525" y="5757863"/>
          <p14:tracePt t="111728" x="9647238" y="5757863"/>
          <p14:tracePt t="111744" x="9632950" y="5757863"/>
          <p14:tracePt t="111761" x="9618663" y="5757863"/>
          <p14:tracePt t="111899" x="9618663" y="5772150"/>
          <p14:tracePt t="111915" x="9618663" y="5786438"/>
          <p14:tracePt t="111931" x="9618663" y="5800725"/>
          <p14:tracePt t="111939" x="9618663" y="5815013"/>
          <p14:tracePt t="111947" x="9632950" y="5829300"/>
          <p14:tracePt t="111961" x="9647238" y="5857875"/>
          <p14:tracePt t="111978" x="9661525" y="5900738"/>
          <p14:tracePt t="111994" x="9675813" y="5943600"/>
          <p14:tracePt t="111995" x="9690100" y="5957888"/>
          <p14:tracePt t="112011" x="9704388" y="6000750"/>
          <p14:tracePt t="112028" x="9718675" y="6029325"/>
          <p14:tracePt t="112044" x="9718675" y="6072188"/>
          <p14:tracePt t="112061" x="9732963" y="6086475"/>
          <p14:tracePt t="112078" x="9732963" y="6115050"/>
          <p14:tracePt t="112095" x="9747250" y="6129338"/>
          <p14:tracePt t="112111" x="9761538" y="6143625"/>
          <p14:tracePt t="112299" x="9775825" y="6143625"/>
          <p14:tracePt t="112307" x="9775825" y="6129338"/>
          <p14:tracePt t="112315" x="9775825" y="6115050"/>
          <p14:tracePt t="112328" x="9790113" y="6100763"/>
          <p14:tracePt t="112344" x="9818688" y="6057900"/>
          <p14:tracePt t="112361" x="9832975" y="6000750"/>
          <p14:tracePt t="112378" x="9861550" y="5943600"/>
          <p14:tracePt t="112394" x="9875838" y="5886450"/>
          <p14:tracePt t="112395" x="9890125" y="5857875"/>
          <p14:tracePt t="112411" x="9904413" y="5815013"/>
          <p14:tracePt t="112428" x="9904413" y="5800725"/>
          <p14:tracePt t="112444" x="9904413" y="5786438"/>
          <p14:tracePt t="112461" x="9904413" y="5772150"/>
          <p14:tracePt t="112499" x="9890125" y="5772150"/>
          <p14:tracePt t="112507" x="9875838" y="5772150"/>
          <p14:tracePt t="112515" x="9861550" y="5772150"/>
          <p14:tracePt t="112528" x="9832975" y="5772150"/>
          <p14:tracePt t="112544" x="9732963" y="5800725"/>
          <p14:tracePt t="112561" x="9618663" y="5857875"/>
          <p14:tracePt t="112578" x="9547225" y="5886450"/>
          <p14:tracePt t="112594" x="9490075" y="5915025"/>
          <p14:tracePt t="112595" x="9475788" y="5929313"/>
          <p14:tracePt t="112611" x="9461500" y="5943600"/>
          <p14:tracePt t="112628" x="9447213" y="5957888"/>
          <p14:tracePt t="112644" x="9432925" y="5972175"/>
          <p14:tracePt t="112835" x="9447213" y="5972175"/>
          <p14:tracePt t="112843" x="9461500" y="5957888"/>
          <p14:tracePt t="112851" x="9490075" y="5943600"/>
          <p14:tracePt t="112861" x="9518650" y="5929313"/>
          <p14:tracePt t="112878" x="9575800" y="5872163"/>
          <p14:tracePt t="112894" x="9604375" y="5857875"/>
          <p14:tracePt t="112911" x="9618663" y="5857875"/>
          <p14:tracePt t="112971" x="9632950" y="5857875"/>
          <p14:tracePt t="112979" x="9647238" y="5872163"/>
          <p14:tracePt t="112987" x="9661525" y="5886450"/>
          <p14:tracePt t="112995" x="9675813" y="5929313"/>
          <p14:tracePt t="113011" x="9704388" y="5972175"/>
          <p14:tracePt t="113028" x="9718675" y="6000750"/>
          <p14:tracePt t="113044" x="9732963" y="6015038"/>
          <p14:tracePt t="113099" x="9747250" y="6015038"/>
          <p14:tracePt t="113115" x="9761538" y="6015038"/>
          <p14:tracePt t="113122" x="9790113" y="6015038"/>
          <p14:tracePt t="113131" x="9818688" y="5986463"/>
          <p14:tracePt t="113144" x="9875838" y="5972175"/>
          <p14:tracePt t="113161" x="10047288" y="5872163"/>
          <p14:tracePt t="113178" x="10234613" y="5772150"/>
          <p14:tracePt t="113194" x="10434638" y="5672138"/>
          <p14:tracePt t="113195" x="10506075" y="5643563"/>
          <p14:tracePt t="113211" x="10634663" y="5586413"/>
          <p14:tracePt t="113228" x="10691813" y="5572125"/>
          <p14:tracePt t="113244" x="10706100" y="5572125"/>
          <p14:tracePt t="113627" x="10706100" y="5586413"/>
          <p14:tracePt t="113643" x="10706100" y="5600700"/>
          <p14:tracePt t="113651" x="10691813" y="5629275"/>
          <p14:tracePt t="113661" x="10691813" y="5657850"/>
          <p14:tracePt t="113678" x="10648950" y="5715000"/>
          <p14:tracePt t="113694" x="10620375" y="5800725"/>
          <p14:tracePt t="113711" x="10563225" y="5886450"/>
          <p14:tracePt t="113728" x="10506075" y="5972175"/>
          <p14:tracePt t="113744" x="10448925" y="6029325"/>
          <p14:tracePt t="113761" x="10406063" y="6072188"/>
          <p14:tracePt t="113777" x="10391775" y="6086475"/>
          <p14:tracePt t="114091" x="10377488" y="6086475"/>
          <p14:tracePt t="114099" x="10377488" y="6072188"/>
          <p14:tracePt t="114111" x="10363200" y="6057900"/>
          <p14:tracePt t="114128" x="10348913" y="6043613"/>
          <p14:tracePt t="114144" x="10306050" y="6000750"/>
          <p14:tracePt t="114161" x="10263188" y="5986463"/>
          <p14:tracePt t="114178" x="10206038" y="5986463"/>
          <p14:tracePt t="114194" x="10118725" y="5972175"/>
          <p14:tracePt t="114195" x="10075863" y="5972175"/>
          <p14:tracePt t="114211" x="10018713" y="5972175"/>
          <p14:tracePt t="114228" x="9975850" y="5986463"/>
          <p14:tracePt t="114244" x="9947275" y="5986463"/>
          <p14:tracePt t="114261" x="9918700" y="6000750"/>
          <p14:tracePt t="114278" x="9904413" y="6000750"/>
          <p14:tracePt t="114294" x="9904413" y="6015038"/>
          <p14:tracePt t="114311" x="9890125" y="6015038"/>
          <p14:tracePt t="114328" x="9875838" y="6015038"/>
          <p14:tracePt t="114344" x="9875838" y="6029325"/>
          <p14:tracePt t="114361" x="9861550" y="6029325"/>
          <p14:tracePt t="114411" x="9861550" y="6043613"/>
          <p14:tracePt t="114507" x="9847263" y="6043613"/>
          <p14:tracePt t="114522" x="9847263" y="6057900"/>
          <p14:tracePt t="114539" x="9847263" y="6072188"/>
          <p14:tracePt t="114555" x="9847263" y="6086475"/>
          <p14:tracePt t="114563" x="9832975" y="6086475"/>
          <p14:tracePt t="114571" x="9832975" y="6100763"/>
          <p14:tracePt t="114587" x="9832975" y="6115050"/>
          <p14:tracePt t="114595" x="9832975" y="6129338"/>
          <p14:tracePt t="114611" x="9832975" y="6172200"/>
          <p14:tracePt t="114627" x="9832975" y="6215063"/>
          <p14:tracePt t="114644" x="9832975" y="6243638"/>
          <p14:tracePt t="114661" x="9847263" y="6286500"/>
          <p14:tracePt t="114677" x="9875838" y="6329363"/>
          <p14:tracePt t="114694" x="9904413" y="6343650"/>
          <p14:tracePt t="114711" x="9918700" y="6357938"/>
          <p14:tracePt t="114727" x="9947275" y="6372225"/>
          <p14:tracePt t="114744" x="9961563" y="6372225"/>
          <p14:tracePt t="114763" x="9975850" y="6372225"/>
          <p14:tracePt t="114971" x="9975850" y="6357938"/>
          <p14:tracePt t="114979" x="9975850" y="6343650"/>
          <p14:tracePt t="114987" x="9961563" y="6343650"/>
          <p14:tracePt t="115003" x="9947275" y="6343650"/>
          <p14:tracePt t="115147" x="9947275" y="6329363"/>
          <p14:tracePt t="115371" x="9947275" y="6315075"/>
          <p14:tracePt t="115411" x="9947275" y="6300788"/>
          <p14:tracePt t="115459" x="9947275" y="6286500"/>
          <p14:tracePt t="115507" x="9947275" y="6272213"/>
          <p14:tracePt t="115522" x="9947275" y="6257925"/>
          <p14:tracePt t="115571" x="9947275" y="6243638"/>
          <p14:tracePt t="115619" x="9947275" y="6229350"/>
          <p14:tracePt t="115763" x="9932988" y="6229350"/>
          <p14:tracePt t="115779" x="9918700" y="6229350"/>
          <p14:tracePt t="115795" x="9904413" y="6229350"/>
          <p14:tracePt t="115811" x="9890125" y="6229350"/>
          <p14:tracePt t="115819" x="9875838" y="6229350"/>
          <p14:tracePt t="115835" x="9861550" y="6215063"/>
          <p14:tracePt t="115851" x="9847263" y="6215063"/>
          <p14:tracePt t="115874" x="9847263" y="6200775"/>
          <p14:tracePt t="115891" x="9832975" y="6186488"/>
          <p14:tracePt t="115899" x="9832975" y="6172200"/>
          <p14:tracePt t="115915" x="9832975" y="6157913"/>
          <p14:tracePt t="115930" x="9832975" y="6143625"/>
          <p14:tracePt t="115944" x="9818688" y="6143625"/>
          <p14:tracePt t="115961" x="9818688" y="6115050"/>
          <p14:tracePt t="115978" x="9818688" y="6100763"/>
          <p14:tracePt t="115994" x="9818688" y="6086475"/>
          <p14:tracePt t="115995" x="9804400" y="6086475"/>
          <p14:tracePt t="116011" x="9790113" y="6072188"/>
          <p14:tracePt t="116027" x="9775825" y="6057900"/>
          <p14:tracePt t="116044" x="9747250" y="6043613"/>
          <p14:tracePt t="116061" x="9704388" y="6015038"/>
          <p14:tracePt t="116077" x="9647238" y="6000750"/>
          <p14:tracePt t="116094" x="9590088" y="5986463"/>
          <p14:tracePt t="116111" x="9518650" y="5972175"/>
          <p14:tracePt t="116127" x="9490075" y="5972175"/>
          <p14:tracePt t="116144" x="9475788" y="5957888"/>
          <p14:tracePt t="116161" x="9461500" y="5957888"/>
          <p14:tracePt t="116177" x="9447213" y="5943600"/>
          <p14:tracePt t="116195" x="9432925" y="5929313"/>
          <p14:tracePt t="116218" x="9418638" y="5929313"/>
          <p14:tracePt t="116283" x="9404350" y="5929313"/>
          <p14:tracePt t="116306" x="9390063" y="5929313"/>
          <p14:tracePt t="116314" x="9375775" y="5929313"/>
          <p14:tracePt t="116331" x="9361488" y="5929313"/>
          <p14:tracePt t="116347" x="9347200" y="5929313"/>
          <p14:tracePt t="116354" x="9347200" y="5943600"/>
          <p14:tracePt t="116362" x="9332913" y="5943600"/>
          <p14:tracePt t="116377" x="9318625" y="5943600"/>
          <p14:tracePt t="116394" x="9247188" y="5957888"/>
          <p14:tracePt t="116395" x="9204325" y="5972175"/>
          <p14:tracePt t="116411" x="9118600" y="5972175"/>
          <p14:tracePt t="116428" x="9004300" y="5972175"/>
          <p14:tracePt t="116444" x="8890000" y="5972175"/>
          <p14:tracePt t="116461" x="8789988" y="5972175"/>
          <p14:tracePt t="116477" x="8704263" y="5972175"/>
          <p14:tracePt t="116494" x="8632825" y="5972175"/>
          <p14:tracePt t="116511" x="8589963" y="5972175"/>
          <p14:tracePt t="116527" x="8547100" y="5972175"/>
          <p14:tracePt t="116544" x="8532813" y="5972175"/>
          <p14:tracePt t="116561" x="8518525" y="5986463"/>
          <p14:tracePt t="116577" x="8475663" y="6029325"/>
          <p14:tracePt t="116594" x="8432800" y="6086475"/>
          <p14:tracePt t="116595" x="8404225" y="6100763"/>
          <p14:tracePt t="116611" x="8361363" y="6143625"/>
          <p14:tracePt t="116627" x="8347075" y="6157913"/>
          <p14:tracePt t="116644" x="8347075" y="6172200"/>
          <p14:tracePt t="116755" x="8332788" y="6172200"/>
          <p14:tracePt t="116779" x="8318500" y="6172200"/>
          <p14:tracePt t="116794" x="8304213" y="6172200"/>
          <p14:tracePt t="116803" x="8289925" y="6157913"/>
          <p14:tracePt t="116811" x="8261350" y="6157913"/>
          <p14:tracePt t="116827" x="8204200" y="6115050"/>
          <p14:tracePt t="116844" x="8175625" y="6057900"/>
          <p14:tracePt t="116861" x="8132763" y="6015038"/>
          <p14:tracePt t="116877" x="8089900" y="5986463"/>
          <p14:tracePt t="116894" x="8075613" y="5957888"/>
          <p14:tracePt t="116911" x="8047038" y="5929313"/>
          <p14:tracePt t="116927" x="8047038" y="5886450"/>
          <p14:tracePt t="116944" x="8032750" y="5829300"/>
          <p14:tracePt t="116961" x="8018463" y="5757863"/>
          <p14:tracePt t="116978" x="8018463" y="5686425"/>
          <p14:tracePt t="116994" x="8018463" y="5614988"/>
          <p14:tracePt t="116995" x="8018463" y="5572125"/>
          <p14:tracePt t="117011" x="8018463" y="5514975"/>
          <p14:tracePt t="117027" x="8032750" y="5443538"/>
          <p14:tracePt t="117044" x="8047038" y="5357813"/>
          <p14:tracePt t="117061" x="8047038" y="5300663"/>
          <p14:tracePt t="117077" x="8047038" y="5257800"/>
          <p14:tracePt t="117094" x="8047038" y="5214938"/>
          <p14:tracePt t="117111" x="8047038" y="5172075"/>
          <p14:tracePt t="117127" x="8047038" y="5157788"/>
          <p14:tracePt t="117266" x="8061325" y="5157788"/>
          <p14:tracePt t="117290" x="8075613" y="5157788"/>
          <p14:tracePt t="117298" x="8089900" y="5157788"/>
          <p14:tracePt t="117314" x="8104188" y="5157788"/>
          <p14:tracePt t="117330" x="8118475" y="5157788"/>
          <p14:tracePt t="117339" x="8147050" y="5157788"/>
          <p14:tracePt t="117346" x="8189913" y="5157788"/>
          <p14:tracePt t="117361" x="8232775" y="5157788"/>
          <p14:tracePt t="117377" x="8318500" y="5157788"/>
          <p14:tracePt t="117394" x="8447088" y="5172075"/>
          <p14:tracePt t="117395" x="8518525" y="5200650"/>
          <p14:tracePt t="117411" x="8704263" y="5229225"/>
          <p14:tracePt t="117427" x="8875713" y="5243513"/>
          <p14:tracePt t="117444" x="9032875" y="5243513"/>
          <p14:tracePt t="117461" x="9190038" y="5243513"/>
          <p14:tracePt t="117477" x="9347200" y="5243513"/>
          <p14:tracePt t="117494" x="9504363" y="5243513"/>
          <p14:tracePt t="117511" x="9618663" y="5243513"/>
          <p14:tracePt t="117527" x="9704388" y="5243513"/>
          <p14:tracePt t="117544" x="9790113" y="5243513"/>
          <p14:tracePt t="117561" x="9875838" y="5243513"/>
          <p14:tracePt t="117577" x="9961563" y="5243513"/>
          <p14:tracePt t="117594" x="10047288" y="5243513"/>
          <p14:tracePt t="117595" x="10090150" y="5243513"/>
          <p14:tracePt t="117611" x="10191750" y="5243513"/>
          <p14:tracePt t="117627" x="10306050" y="5243513"/>
          <p14:tracePt t="117644" x="10420350" y="5257800"/>
          <p14:tracePt t="117661" x="10506075" y="5257800"/>
          <p14:tracePt t="117677" x="10577513" y="5257800"/>
          <p14:tracePt t="117694" x="10620375" y="5257800"/>
          <p14:tracePt t="117711" x="10663238" y="5257800"/>
          <p14:tracePt t="117727" x="10677525" y="5257800"/>
          <p14:tracePt t="117744" x="10691813" y="5257800"/>
          <p14:tracePt t="117761" x="10720388" y="5257800"/>
          <p14:tracePt t="117777" x="10734675" y="5272088"/>
          <p14:tracePt t="117794" x="10748963" y="5272088"/>
          <p14:tracePt t="117811" x="10777538" y="5272088"/>
          <p14:tracePt t="117827" x="10791825" y="5272088"/>
          <p14:tracePt t="117844" x="10820400" y="5272088"/>
          <p14:tracePt t="117860" x="10848975" y="5272088"/>
          <p14:tracePt t="117877" x="10877550" y="5272088"/>
          <p14:tracePt t="117894" x="10891838" y="5272088"/>
          <p14:tracePt t="118042" x="10891838" y="5286375"/>
          <p14:tracePt t="118058" x="10891838" y="5300663"/>
          <p14:tracePt t="118066" x="10891838" y="5314950"/>
          <p14:tracePt t="118082" x="10891838" y="5329238"/>
          <p14:tracePt t="118094" x="10891838" y="5343525"/>
          <p14:tracePt t="118110" x="10891838" y="5386388"/>
          <p14:tracePt t="118127" x="10877550" y="5443538"/>
          <p14:tracePt t="118144" x="10877550" y="5500688"/>
          <p14:tracePt t="118161" x="10877550" y="5543550"/>
          <p14:tracePt t="118177" x="10877550" y="5600700"/>
          <p14:tracePt t="118194" x="10877550" y="5657850"/>
          <p14:tracePt t="118211" x="10877550" y="5700713"/>
          <p14:tracePt t="118228" x="10877550" y="5743575"/>
          <p14:tracePt t="118244" x="10877550" y="5786438"/>
          <p14:tracePt t="118261" x="10877550" y="5815013"/>
          <p14:tracePt t="118277" x="10877550" y="5843588"/>
          <p14:tracePt t="118294" x="10877550" y="5872163"/>
          <p14:tracePt t="118311" x="10877550" y="5915025"/>
          <p14:tracePt t="118327" x="10877550" y="5943600"/>
          <p14:tracePt t="118344" x="10863263" y="5972175"/>
          <p14:tracePt t="118361" x="10863263" y="6015038"/>
          <p14:tracePt t="118377" x="10848975" y="6029325"/>
          <p14:tracePt t="118394" x="10848975" y="6057900"/>
          <p14:tracePt t="118395" x="10848975" y="6086475"/>
          <p14:tracePt t="118411" x="10848975" y="6100763"/>
          <p14:tracePt t="118428" x="10848975" y="6115050"/>
          <p14:tracePt t="118530" x="10834688" y="6115050"/>
          <p14:tracePt t="118666" x="10820400" y="6115050"/>
          <p14:tracePt t="118682" x="10806113" y="6115050"/>
          <p14:tracePt t="118690" x="10806113" y="6100763"/>
          <p14:tracePt t="118698" x="10777538" y="6086475"/>
          <p14:tracePt t="118714" x="10748963" y="6086475"/>
          <p14:tracePt t="118727" x="10720388" y="6072188"/>
          <p14:tracePt t="118744" x="10677525" y="6057900"/>
          <p14:tracePt t="118761" x="10606088" y="6015038"/>
          <p14:tracePt t="118777" x="10491788" y="5972175"/>
          <p14:tracePt t="118794" x="10391775" y="5943600"/>
          <p14:tracePt t="118795" x="10348913" y="5929313"/>
          <p14:tracePt t="118811" x="10291763" y="5900738"/>
          <p14:tracePt t="118827" x="10234613" y="5900738"/>
          <p14:tracePt t="118844" x="10206038" y="5886450"/>
          <p14:tracePt t="118861" x="10147300" y="5886450"/>
          <p14:tracePt t="118877" x="10104438" y="5886450"/>
          <p14:tracePt t="118894" x="10033000" y="5886450"/>
          <p14:tracePt t="118911" x="9961563" y="5886450"/>
          <p14:tracePt t="118927" x="9875838" y="5886450"/>
          <p14:tracePt t="118944" x="9775825" y="5886450"/>
          <p14:tracePt t="118961" x="9690100" y="5886450"/>
          <p14:tracePt t="118978" x="9590088" y="5886450"/>
          <p14:tracePt t="118994" x="9447213" y="5886450"/>
          <p14:tracePt t="118995" x="9390063" y="5886450"/>
          <p14:tracePt t="119011" x="9247188" y="5886450"/>
          <p14:tracePt t="119027" x="9118600" y="5886450"/>
          <p14:tracePt t="119044" x="8975725" y="5886450"/>
          <p14:tracePt t="119061" x="8818563" y="5886450"/>
          <p14:tracePt t="119077" x="8661400" y="5886450"/>
          <p14:tracePt t="119094" x="8475663" y="5886450"/>
          <p14:tracePt t="119111" x="8247063" y="5915025"/>
          <p14:tracePt t="119127" x="7989888" y="5929313"/>
          <p14:tracePt t="119144" x="7832725" y="5929313"/>
          <p14:tracePt t="119161" x="7747000" y="5929313"/>
          <p14:tracePt t="119177" x="7704138" y="5929313"/>
          <p14:tracePt t="119195" x="7675563" y="5929313"/>
          <p14:tracePt t="119210" x="7661275" y="5929313"/>
          <p14:tracePt t="119258" x="7646988" y="5929313"/>
          <p14:tracePt t="119378" x="7646988" y="5900738"/>
          <p14:tracePt t="119386" x="7646988" y="5857875"/>
          <p14:tracePt t="119394" x="7689850" y="5786438"/>
          <p14:tracePt t="119411" x="7789863" y="5586413"/>
          <p14:tracePt t="119427" x="7932738" y="5343525"/>
          <p14:tracePt t="119444" x="8047038" y="5086350"/>
          <p14:tracePt t="119461" x="8132763" y="4900613"/>
          <p14:tracePt t="119477" x="8175625" y="4814888"/>
          <p14:tracePt t="119494" x="8189913" y="4800600"/>
          <p14:tracePt t="119511" x="8204200" y="4786313"/>
          <p14:tracePt t="119642" x="8218488" y="4786313"/>
          <p14:tracePt t="119658" x="8232775" y="4786313"/>
          <p14:tracePt t="119666" x="8247063" y="4786313"/>
          <p14:tracePt t="119677" x="8289925" y="4786313"/>
          <p14:tracePt t="119694" x="8504238" y="4843463"/>
          <p14:tracePt t="119710" x="8847138" y="4914900"/>
          <p14:tracePt t="119727" x="9318625" y="5000625"/>
          <p14:tracePt t="119744" x="9890125" y="5114925"/>
          <p14:tracePt t="119761" x="10420350" y="5229225"/>
          <p14:tracePt t="119777" x="10863263" y="5286375"/>
          <p14:tracePt t="119794" x="11263313" y="5357813"/>
          <p14:tracePt t="119811" x="11363325" y="5357813"/>
          <p14:tracePt t="119827" x="11406188" y="5357813"/>
          <p14:tracePt t="119844" x="11420475" y="5357813"/>
          <p14:tracePt t="120010" x="11420475" y="5372100"/>
          <p14:tracePt t="120019" x="11406188" y="5372100"/>
          <p14:tracePt t="120034" x="11391900" y="5400675"/>
          <p14:tracePt t="120044" x="11391900" y="5414963"/>
          <p14:tracePt t="120061" x="11320463" y="5486400"/>
          <p14:tracePt t="120077" x="11220450" y="5614988"/>
          <p14:tracePt t="120094" x="11106150" y="5772150"/>
          <p14:tracePt t="120111" x="11020425" y="5886450"/>
          <p14:tracePt t="120127" x="10948988" y="5972175"/>
          <p14:tracePt t="120144" x="10906125" y="6043613"/>
          <p14:tracePt t="120161" x="10863263" y="6086475"/>
          <p14:tracePt t="120177" x="10848975" y="6129338"/>
          <p14:tracePt t="120194" x="10834688" y="6143625"/>
          <p14:tracePt t="120266" x="10820400" y="6143625"/>
          <p14:tracePt t="120290" x="10820400" y="6157913"/>
          <p14:tracePt t="120314" x="10806113" y="6157913"/>
          <p14:tracePt t="120322" x="10806113" y="6172200"/>
          <p14:tracePt t="120346" x="10806113" y="6186488"/>
          <p14:tracePt t="120882" x="10791825" y="6186488"/>
          <p14:tracePt t="120906" x="10777538" y="6186488"/>
          <p14:tracePt t="120914" x="10763250" y="6186488"/>
          <p14:tracePt t="120938" x="10748963" y="6186488"/>
          <p14:tracePt t="120954" x="10734675" y="6172200"/>
          <p14:tracePt t="120970" x="10706100" y="6172200"/>
          <p14:tracePt t="120978" x="10691813" y="6172200"/>
          <p14:tracePt t="120986" x="10677525" y="6172200"/>
          <p14:tracePt t="120994" x="10634663" y="6157913"/>
          <p14:tracePt t="121011" x="10563225" y="6143625"/>
          <p14:tracePt t="121027" x="10463213" y="6143625"/>
          <p14:tracePt t="121044" x="10377488" y="6129338"/>
          <p14:tracePt t="121060" x="10291763" y="6115050"/>
          <p14:tracePt t="121077" x="10220325" y="6100763"/>
          <p14:tracePt t="121094" x="10147300" y="6086475"/>
          <p14:tracePt t="121110" x="10090150" y="6086475"/>
          <p14:tracePt t="121127" x="10061575" y="60721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CA192-B58D-D68F-03BA-820279095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C3422B-3547-962D-2DE8-459AB1E28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Conjunto de datos (Márquez-Neila et al. 2019)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68A44EE3-A4D7-FFED-E75C-D092CC6A0498}"/>
                  </a:ext>
                </a:extLst>
              </p:cNvPr>
              <p:cNvSpPr txBox="1"/>
              <p:nvPr/>
            </p:nvSpPr>
            <p:spPr>
              <a:xfrm>
                <a:off x="838200" y="1865887"/>
                <a:ext cx="5662484" cy="3743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s-ES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Descripción del </a:t>
                </a:r>
                <a:r>
                  <a:rPr lang="es-ES" b="1" dirty="0" err="1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dataset</a:t>
                </a:r>
                <a:r>
                  <a:rPr lang="es-ES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 sintético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100 000 espectros de tránsito de un Hot </a:t>
                </a:r>
                <a:r>
                  <a:rPr lang="es-ES" dirty="0" err="1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Jupiter</a:t>
                </a: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 (modelo WASP-12b)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13 canales HST/WFC3 en </a:t>
                </a:r>
                <a:r>
                  <a:rPr lang="el-GR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λ ∈ [0.838, 1.666] μ</a:t>
                </a: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Rangos muestreados: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Atmósfera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dirty="0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s-ES" b="0" i="0" dirty="0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s-ES" i="1" dirty="0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s-ES" b="0" i="1" dirty="0" smtClean="0"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 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ES" dirty="0"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</a:rPr>
                      <m:t>He</m:t>
                    </m:r>
                  </m:oMath>
                </a14:m>
                <a:endParaRPr lang="es-ES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Temperatura: T ∈ [500, 2900] K (uniforme)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s-ES" dirty="0" err="1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Mixing</a:t>
                </a: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 Ratios:</a:t>
                </a: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sSub>
                          <m:sSubPr>
                            <m:ctrlPr>
                              <a:rPr lang="es-ES" b="0" i="1" smtClean="0">
                                <a:solidFill>
                                  <a:schemeClr val="accent6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solidFill>
                                  <a:schemeClr val="accent6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s-ES" b="0" i="1" smtClean="0">
                                <a:solidFill>
                                  <a:schemeClr val="accent6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s-ES" b="0" i="1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s-ES" b="0" i="1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i="1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s-ES" b="0" i="1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𝐻𝐶𝑁</m:t>
                        </m:r>
                      </m:sub>
                    </m:sSub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i="1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s-ES" b="0" i="1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sSub>
                          <m:sSubPr>
                            <m:ctrlPr>
                              <a:rPr lang="es-ES" b="0" i="1" smtClean="0">
                                <a:solidFill>
                                  <a:schemeClr val="accent6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solidFill>
                                  <a:schemeClr val="accent6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s-ES" b="0" i="1" smtClean="0">
                                <a:solidFill>
                                  <a:schemeClr val="accent6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 ∈ [10⁻¹³, 10¹]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Opacidad de nubes grises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𝜅</m:t>
                        </m:r>
                      </m:e>
                      <m:sub>
                        <m:r>
                          <a:rPr lang="es-ES" b="0" i="1" smtClean="0">
                            <a:solidFill>
                              <a:schemeClr val="accent6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𝑐𝑙</m:t>
                        </m:r>
                      </m:sub>
                    </m:sSub>
                  </m:oMath>
                </a14:m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∈ [10⁻¹³, 10²]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Variables fijas</a:t>
                </a:r>
                <a:r>
                  <a:rPr lang="es-ES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: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ES" i="1" dirty="0" smtClean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i="1" dirty="0" smtClean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s-ES" i="1" dirty="0" smtClean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  <m:r>
                        <a:rPr lang="es-ES" i="1" dirty="0" smtClean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1.79 </m:t>
                      </m:r>
                      <m:sSub>
                        <m:sSubPr>
                          <m:ctrlPr>
                            <a:rPr lang="es-ES" i="1" dirty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i="1" dirty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s-ES" i="1" dirty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</m:sub>
                      </m:sSub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s-ES" b="0" i="1" dirty="0" smtClean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s-ES" b="0" i="1" dirty="0" smtClean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i="1" dirty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s-ES" b="0" i="1" dirty="0" smtClean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⋆</m:t>
                          </m:r>
                        </m:sub>
                      </m:sSub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 = 1.57 </m:t>
                      </m:r>
                      <m:sSub>
                        <m:sSubPr>
                          <m:ctrlPr>
                            <a:rPr lang="es-ES" i="1" dirty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i="1" dirty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s-ES" i="1" dirty="0">
                              <a:solidFill>
                                <a:schemeClr val="accent6">
                                  <a:lumMod val="40000"/>
                                  <a:lumOff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☉</m:t>
                          </m:r>
                        </m:sub>
                      </m:sSub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s-ES" b="0" i="1" dirty="0" smtClean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ES" i="1" dirty="0" smtClean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 = 9.77 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²,  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₀ = 10 </m:t>
                      </m:r>
                      <m:r>
                        <a:rPr lang="es-ES" i="1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es-ES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68A44EE3-A4D7-FFED-E75C-D092CC6A04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865887"/>
                <a:ext cx="5662484" cy="3743332"/>
              </a:xfrm>
              <a:prstGeom prst="rect">
                <a:avLst/>
              </a:prstGeom>
              <a:blipFill>
                <a:blip r:embed="rId4"/>
                <a:stretch>
                  <a:fillRect l="-970" t="-977" b="-814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Elipse 4">
            <a:extLst>
              <a:ext uri="{FF2B5EF4-FFF2-40B4-BE49-F238E27FC236}">
                <a16:creationId xmlns:a16="http://schemas.microsoft.com/office/drawing/2014/main" id="{C28334F6-71CB-102B-E95F-D5894CF53FC1}"/>
              </a:ext>
            </a:extLst>
          </p:cNvPr>
          <p:cNvSpPr/>
          <p:nvPr/>
        </p:nvSpPr>
        <p:spPr>
          <a:xfrm rot="6692925">
            <a:off x="-152072" y="5174722"/>
            <a:ext cx="1699605" cy="2079209"/>
          </a:xfrm>
          <a:prstGeom prst="ellipse">
            <a:avLst/>
          </a:prstGeom>
          <a:solidFill>
            <a:schemeClr val="tx1">
              <a:lumMod val="95000"/>
              <a:alpha val="14118"/>
            </a:schemeClr>
          </a:solidFill>
          <a:ln w="76200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0BA8BB55-8C7A-B869-8E66-DEABAD4DDB20}"/>
              </a:ext>
            </a:extLst>
          </p:cNvPr>
          <p:cNvSpPr/>
          <p:nvPr/>
        </p:nvSpPr>
        <p:spPr>
          <a:xfrm rot="2607394">
            <a:off x="3544898" y="5722648"/>
            <a:ext cx="1097076" cy="983356"/>
          </a:xfrm>
          <a:prstGeom prst="ellipse">
            <a:avLst/>
          </a:prstGeom>
          <a:solidFill>
            <a:schemeClr val="accent2">
              <a:lumMod val="20000"/>
              <a:lumOff val="80000"/>
              <a:alpha val="14118"/>
            </a:schemeClr>
          </a:solidFill>
          <a:ln w="76200">
            <a:solidFill>
              <a:schemeClr val="accent1">
                <a:lumMod val="60000"/>
                <a:lumOff val="40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1E1386FD-4493-8AA8-43E7-1AB18AA4C4F4}"/>
                  </a:ext>
                </a:extLst>
              </p:cNvPr>
              <p:cNvSpPr txBox="1"/>
              <p:nvPr/>
            </p:nvSpPr>
            <p:spPr>
              <a:xfrm>
                <a:off x="5638600" y="5400403"/>
                <a:ext cx="3235283" cy="7958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s-ES" b="0" i="1" smtClean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s-ES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ES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s-E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1E1386FD-4493-8AA8-43E7-1AB18AA4C4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8600" y="5400403"/>
                <a:ext cx="3235283" cy="79585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0D5C87A1-30E4-F932-4992-35FA11AEAB00}"/>
                  </a:ext>
                </a:extLst>
              </p:cNvPr>
              <p:cNvSpPr txBox="1"/>
              <p:nvPr/>
            </p:nvSpPr>
            <p:spPr>
              <a:xfrm>
                <a:off x="8118517" y="5386488"/>
                <a:ext cx="3235283" cy="7958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𝜅</m:t>
                          </m:r>
                        </m:e>
                        <m:sub>
                          <m:r>
                            <a:rPr lang="es-ES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𝑒𝑓𝑓</m:t>
                          </m:r>
                        </m:sub>
                      </m:sSub>
                      <m:r>
                        <a:rPr lang="es-ES" b="0" i="1" smtClean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s-ES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s-ES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s-ES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s-ES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es-ES" b="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𝜅</m:t>
                              </m:r>
                            </m:e>
                            <m:sub>
                              <m:r>
                                <a:rPr lang="es-ES" b="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𝑐𝑙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s-ES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0D5C87A1-30E4-F932-4992-35FA11AEAB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8517" y="5386488"/>
                <a:ext cx="3235283" cy="79585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7F06A6B8-F59C-E72C-9A08-E09CF4427FB4}"/>
                  </a:ext>
                </a:extLst>
              </p:cNvPr>
              <p:cNvSpPr txBox="1"/>
              <p:nvPr/>
            </p:nvSpPr>
            <p:spPr>
              <a:xfrm>
                <a:off x="8680255" y="6210178"/>
                <a:ext cx="2111805" cy="3583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s-ES" sz="1600" i="1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s-ES" sz="1600" i="1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: Exotransmit</a:t>
                </a:r>
                <a:endParaRPr lang="es-ES" sz="1600" dirty="0"/>
              </a:p>
            </p:txBody>
          </p:sp>
        </mc:Choice>
        <mc:Fallback xmlns="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7F06A6B8-F59C-E72C-9A08-E09CF4427F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80255" y="6210178"/>
                <a:ext cx="2111805" cy="358368"/>
              </a:xfrm>
              <a:prstGeom prst="rect">
                <a:avLst/>
              </a:prstGeom>
              <a:blipFill>
                <a:blip r:embed="rId7"/>
                <a:stretch>
                  <a:fillRect t="-6780" b="-13559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Imagen 16">
            <a:extLst>
              <a:ext uri="{FF2B5EF4-FFF2-40B4-BE49-F238E27FC236}">
                <a16:creationId xmlns:a16="http://schemas.microsoft.com/office/drawing/2014/main" id="{75D09590-AD8E-C80D-E6F5-BB2664A21A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11769" y="1545665"/>
            <a:ext cx="4300832" cy="376667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CBA9964-4A63-3318-056C-796B503C9D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13519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091"/>
    </mc:Choice>
    <mc:Fallback>
      <p:transition spd="slow" advTm="153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" x="10004425" y="6057900"/>
          <p14:tracePt t="20" x="10004425" y="6043613"/>
          <p14:tracePt t="129" x="9990138" y="6043613"/>
          <p14:tracePt t="169" x="9975850" y="6043613"/>
          <p14:tracePt t="186" x="9961563" y="6043613"/>
          <p14:tracePt t="201" x="9961563" y="6029325"/>
          <p14:tracePt t="225" x="9947275" y="6029325"/>
          <p14:tracePt t="241" x="9932988" y="6029325"/>
          <p14:tracePt t="249" x="9904413" y="6015038"/>
          <p14:tracePt t="257" x="9890125" y="6000750"/>
          <p14:tracePt t="270" x="9861550" y="6000750"/>
          <p14:tracePt t="286" x="9747250" y="5943600"/>
          <p14:tracePt t="303" x="9547225" y="5886450"/>
          <p14:tracePt t="320" x="9247188" y="5829300"/>
          <p14:tracePt t="336" x="8932863" y="5757863"/>
          <p14:tracePt t="353" x="8518525" y="5686425"/>
          <p14:tracePt t="370" x="7789863" y="5514975"/>
          <p14:tracePt t="386" x="7375525" y="5429250"/>
          <p14:tracePt t="403" x="7032625" y="5372100"/>
          <p14:tracePt t="420" x="6775450" y="5314950"/>
          <p14:tracePt t="437" x="6589713" y="5243513"/>
          <p14:tracePt t="453" x="6475413" y="5200650"/>
          <p14:tracePt t="470" x="6461125" y="5186363"/>
          <p14:tracePt t="486" x="6446838" y="5186363"/>
          <p14:tracePt t="721" x="6432550" y="5186363"/>
          <p14:tracePt t="737" x="6418263" y="5186363"/>
          <p14:tracePt t="753" x="6389688" y="5200650"/>
          <p14:tracePt t="761" x="6375400" y="5214938"/>
          <p14:tracePt t="770" x="6346825" y="5243513"/>
          <p14:tracePt t="786" x="6246813" y="5300663"/>
          <p14:tracePt t="803" x="6161088" y="5357813"/>
          <p14:tracePt t="820" x="6073775" y="5414963"/>
          <p14:tracePt t="836" x="6002338" y="5457825"/>
          <p14:tracePt t="853" x="5959475" y="5486400"/>
          <p14:tracePt t="870" x="5930900" y="5486400"/>
          <p14:tracePt t="1257" x="5930900" y="5472113"/>
          <p14:tracePt t="1265" x="5930900" y="5457825"/>
          <p14:tracePt t="1273" x="5930900" y="5429250"/>
          <p14:tracePt t="1286" x="5930900" y="5372100"/>
          <p14:tracePt t="1303" x="5930900" y="5243513"/>
          <p14:tracePt t="1320" x="5930900" y="5143500"/>
          <p14:tracePt t="1336" x="5930900" y="5072063"/>
          <p14:tracePt t="1353" x="5930900" y="5043488"/>
          <p14:tracePt t="1354" x="5930900" y="5029200"/>
          <p14:tracePt t="1370" x="5930900" y="5014913"/>
          <p14:tracePt t="1529" x="5916613" y="5000625"/>
          <p14:tracePt t="1545" x="5916613" y="4986338"/>
          <p14:tracePt t="1561" x="5916613" y="4957763"/>
          <p14:tracePt t="13913" x="5916613" y="4943475"/>
          <p14:tracePt t="13921" x="5930900" y="4900613"/>
          <p14:tracePt t="13929" x="5973763" y="4786313"/>
          <p14:tracePt t="13937" x="6118225" y="4471988"/>
          <p14:tracePt t="13953" x="6718300" y="3014663"/>
          <p14:tracePt t="13969" x="7389813" y="1500188"/>
          <p14:tracePt t="13986" x="7832725" y="400050"/>
          <p14:tracePt t="14393" x="8647113" y="171450"/>
          <p14:tracePt t="14401" x="8818563" y="428625"/>
          <p14:tracePt t="14409" x="8932863" y="685800"/>
          <p14:tracePt t="14419" x="9032875" y="1000125"/>
          <p14:tracePt t="14436" x="9118600" y="1671638"/>
          <p14:tracePt t="14452" x="9061450" y="2257425"/>
          <p14:tracePt t="14469" x="8875713" y="2771775"/>
          <p14:tracePt t="14486" x="8732838" y="3143250"/>
          <p14:tracePt t="14502" x="8618538" y="3400425"/>
          <p14:tracePt t="14519" x="8561388" y="3557588"/>
          <p14:tracePt t="14536" x="8532813" y="3629025"/>
          <p14:tracePt t="14553" x="8518525" y="3657600"/>
          <p14:tracePt t="14625" x="8518525" y="3643313"/>
          <p14:tracePt t="14633" x="8547100" y="3600450"/>
          <p14:tracePt t="14641" x="8589963" y="3514725"/>
          <p14:tracePt t="14652" x="8661400" y="3400425"/>
          <p14:tracePt t="14669" x="8818563" y="3157538"/>
          <p14:tracePt t="14686" x="8975725" y="2857500"/>
          <p14:tracePt t="14702" x="9104313" y="2600325"/>
          <p14:tracePt t="14719" x="9218613" y="2371725"/>
          <p14:tracePt t="14736" x="9304338" y="2214563"/>
          <p14:tracePt t="14753" x="9375775" y="2043113"/>
          <p14:tracePt t="14769" x="9404350" y="2000250"/>
          <p14:tracePt t="14786" x="9418638" y="1971675"/>
          <p14:tracePt t="14802" x="9447213" y="1957388"/>
          <p14:tracePt t="14819" x="9461500" y="1943100"/>
          <p14:tracePt t="14857" x="9475788" y="1943100"/>
          <p14:tracePt t="14865" x="9475788" y="1928813"/>
          <p14:tracePt t="14873" x="9490075" y="1928813"/>
          <p14:tracePt t="14886" x="9504363" y="1928813"/>
          <p14:tracePt t="14902" x="9518650" y="1900238"/>
          <p14:tracePt t="14919" x="9547225" y="1900238"/>
          <p14:tracePt t="14936" x="9561513" y="1885950"/>
          <p14:tracePt t="15033" x="9561513" y="1871663"/>
          <p14:tracePt t="15041" x="9547225" y="1871663"/>
          <p14:tracePt t="15053" x="9532938" y="1857375"/>
          <p14:tracePt t="15069" x="9475788" y="1843088"/>
          <p14:tracePt t="15086" x="9418638" y="1843088"/>
          <p14:tracePt t="15103" x="9390063" y="1843088"/>
          <p14:tracePt t="15119" x="9375775" y="1843088"/>
          <p14:tracePt t="15185" x="9390063" y="1814513"/>
          <p14:tracePt t="15193" x="9404350" y="1800225"/>
          <p14:tracePt t="15202" x="9447213" y="1757363"/>
          <p14:tracePt t="15219" x="9504363" y="1685925"/>
          <p14:tracePt t="15236" x="9547225" y="1628775"/>
          <p14:tracePt t="15252" x="9604375" y="1600200"/>
          <p14:tracePt t="15269" x="9647238" y="1585913"/>
          <p14:tracePt t="15286" x="9661525" y="1571625"/>
          <p14:tracePt t="15302" x="9675813" y="1557338"/>
          <p14:tracePt t="15319" x="9704388" y="1557338"/>
          <p14:tracePt t="15336" x="9718675" y="1557338"/>
          <p14:tracePt t="15352" x="9732963" y="1557338"/>
          <p14:tracePt t="15369" x="9761538" y="1557338"/>
          <p14:tracePt t="15386" x="9775825" y="1557338"/>
          <p14:tracePt t="15402" x="9804400" y="1557338"/>
          <p14:tracePt t="15419" x="9847263" y="1557338"/>
          <p14:tracePt t="15435" x="9875838" y="1557338"/>
          <p14:tracePt t="15452" x="9890125" y="1557338"/>
          <p14:tracePt t="15469" x="9904413" y="1557338"/>
          <p14:tracePt t="15486" x="9918700" y="1557338"/>
          <p14:tracePt t="15502" x="9932988" y="1571625"/>
          <p14:tracePt t="15521" x="9947275" y="1585913"/>
          <p14:tracePt t="15536" x="9975850" y="1600200"/>
          <p14:tracePt t="15555" x="9990138" y="1600200"/>
          <p14:tracePt t="15569" x="10018713" y="1600200"/>
          <p14:tracePt t="15586" x="10033000" y="1600200"/>
          <p14:tracePt t="15602" x="10047288" y="1600200"/>
          <p14:tracePt t="15619" x="10075863" y="1600200"/>
          <p14:tracePt t="15636" x="10090150" y="1600200"/>
          <p14:tracePt t="15652" x="10104438" y="1600200"/>
          <p14:tracePt t="15945" x="10075863" y="1600200"/>
          <p14:tracePt t="15952" x="10061575" y="1600200"/>
          <p14:tracePt t="15960" x="10033000" y="1600200"/>
          <p14:tracePt t="15969" x="10004425" y="1600200"/>
          <p14:tracePt t="15986" x="9918700" y="1614488"/>
          <p14:tracePt t="16002" x="9790113" y="1628775"/>
          <p14:tracePt t="16019" x="9675813" y="1628775"/>
          <p14:tracePt t="16036" x="9561513" y="1643063"/>
          <p14:tracePt t="16052" x="9432925" y="1643063"/>
          <p14:tracePt t="16069" x="9275763" y="1671638"/>
          <p14:tracePt t="16086" x="9132888" y="1700213"/>
          <p14:tracePt t="16103" x="9032875" y="1714500"/>
          <p14:tracePt t="16119" x="8947150" y="1743075"/>
          <p14:tracePt t="16136" x="8890000" y="1771650"/>
          <p14:tracePt t="16152" x="8861425" y="1785938"/>
          <p14:tracePt t="16169" x="8832850" y="1785938"/>
          <p14:tracePt t="16297" x="8832850" y="1771650"/>
          <p14:tracePt t="16312" x="8832850" y="1757363"/>
          <p14:tracePt t="16321" x="8818563" y="1757363"/>
          <p14:tracePt t="17136" x="8818563" y="1771650"/>
          <p14:tracePt t="17144" x="8818563" y="1785938"/>
          <p14:tracePt t="17152" x="8818563" y="1800225"/>
          <p14:tracePt t="17169" x="8818563" y="1843088"/>
          <p14:tracePt t="17186" x="8818563" y="1871663"/>
          <p14:tracePt t="17202" x="8804275" y="1914525"/>
          <p14:tracePt t="17219" x="8789988" y="1971675"/>
          <p14:tracePt t="17235" x="8761413" y="2014538"/>
          <p14:tracePt t="17252" x="8747125" y="2057400"/>
          <p14:tracePt t="17269" x="8732838" y="2071688"/>
          <p14:tracePt t="17881" x="8732838" y="2085975"/>
          <p14:tracePt t="17897" x="8732838" y="2100263"/>
          <p14:tracePt t="17904" x="8718550" y="2143125"/>
          <p14:tracePt t="17912" x="8675688" y="2214563"/>
          <p14:tracePt t="17920" x="8647113" y="2314575"/>
          <p14:tracePt t="17936" x="8604250" y="2400300"/>
          <p14:tracePt t="17952" x="8504238" y="2528888"/>
          <p14:tracePt t="17969" x="8432800" y="2586038"/>
          <p14:tracePt t="17986" x="8247063" y="2671763"/>
          <p14:tracePt t="18003" x="7975600" y="2771775"/>
          <p14:tracePt t="18019" x="7661275" y="2814638"/>
          <p14:tracePt t="18035" x="7375525" y="2814638"/>
          <p14:tracePt t="18052" x="7189788" y="2814638"/>
          <p14:tracePt t="18069" x="7075488" y="2814638"/>
          <p14:tracePt t="18085" x="7046913" y="2814638"/>
          <p14:tracePt t="18102" x="7032625" y="2814638"/>
          <p14:tracePt t="18119" x="7018338" y="2800350"/>
          <p14:tracePt t="18136" x="7018338" y="2786063"/>
          <p14:tracePt t="18152" x="7018338" y="2771775"/>
          <p14:tracePt t="18169" x="6975475" y="2757488"/>
          <p14:tracePt t="18185" x="6832600" y="2700338"/>
          <p14:tracePt t="18202" x="6561138" y="2643188"/>
          <p14:tracePt t="18219" x="6189663" y="2543175"/>
          <p14:tracePt t="18235" x="5745163" y="2428875"/>
          <p14:tracePt t="18252" x="5073650" y="2300288"/>
          <p14:tracePt t="18269" x="4387850" y="2171700"/>
          <p14:tracePt t="18285" x="3716338" y="2043113"/>
          <p14:tracePt t="18302" x="3030538" y="1900238"/>
          <p14:tracePt t="18319" x="2416175" y="1728788"/>
          <p14:tracePt t="18335" x="1971675" y="1585913"/>
          <p14:tracePt t="18352" x="1485900" y="1443038"/>
          <p14:tracePt t="18369" x="1157288" y="1414463"/>
          <p14:tracePt t="18385" x="814388" y="1385888"/>
          <p14:tracePt t="18402" x="542925" y="1328738"/>
          <p14:tracePt t="18419" x="400050" y="1271588"/>
          <p14:tracePt t="18436" x="328613" y="1243013"/>
          <p14:tracePt t="18452" x="314325" y="1214438"/>
          <p14:tracePt t="18469" x="314325" y="1200150"/>
          <p14:tracePt t="18485" x="314325" y="1171575"/>
          <p14:tracePt t="18502" x="314325" y="1157288"/>
          <p14:tracePt t="18519" x="314325" y="1143000"/>
          <p14:tracePt t="18536" x="314325" y="1128713"/>
          <p14:tracePt t="18704" x="328613" y="1128713"/>
          <p14:tracePt t="18712" x="357188" y="1157288"/>
          <p14:tracePt t="18720" x="400050" y="1185863"/>
          <p14:tracePt t="18735" x="414338" y="1214438"/>
          <p14:tracePt t="18752" x="471488" y="1314450"/>
          <p14:tracePt t="18769" x="514350" y="1428750"/>
          <p14:tracePt t="18786" x="571500" y="1571625"/>
          <p14:tracePt t="18802" x="642938" y="1743075"/>
          <p14:tracePt t="18819" x="700088" y="1885950"/>
          <p14:tracePt t="18835" x="742950" y="2014538"/>
          <p14:tracePt t="18852" x="800100" y="2143125"/>
          <p14:tracePt t="18869" x="857250" y="2286000"/>
          <p14:tracePt t="18885" x="900113" y="2414588"/>
          <p14:tracePt t="18902" x="942975" y="2500313"/>
          <p14:tracePt t="18919" x="985838" y="2571750"/>
          <p14:tracePt t="18935" x="1028700" y="2628900"/>
          <p14:tracePt t="18952" x="1057275" y="2671763"/>
          <p14:tracePt t="18969" x="1071563" y="2686050"/>
          <p14:tracePt t="18986" x="1100138" y="2686050"/>
          <p14:tracePt t="19003" x="1114425" y="2686050"/>
          <p14:tracePt t="19019" x="1157288" y="2686050"/>
          <p14:tracePt t="19035" x="1200150" y="2686050"/>
          <p14:tracePt t="19052" x="1271588" y="2686050"/>
          <p14:tracePt t="19069" x="1371600" y="2671763"/>
          <p14:tracePt t="19085" x="1457325" y="2643188"/>
          <p14:tracePt t="19102" x="1528763" y="2600325"/>
          <p14:tracePt t="19119" x="1585913" y="2543175"/>
          <p14:tracePt t="19135" x="1643063" y="2486025"/>
          <p14:tracePt t="19152" x="1685925" y="2428875"/>
          <p14:tracePt t="19169" x="1700213" y="2386013"/>
          <p14:tracePt t="19185" x="1714500" y="2371725"/>
          <p14:tracePt t="19202" x="1714500" y="2357438"/>
          <p14:tracePt t="19416" x="1728788" y="2357438"/>
          <p14:tracePt t="19440" x="1743075" y="2357438"/>
          <p14:tracePt t="19448" x="1743075" y="2371725"/>
          <p14:tracePt t="19456" x="1757363" y="2400300"/>
          <p14:tracePt t="19469" x="1757363" y="2428875"/>
          <p14:tracePt t="19485" x="1785938" y="2486025"/>
          <p14:tracePt t="19502" x="1800225" y="2543175"/>
          <p14:tracePt t="19519" x="1800225" y="2571750"/>
          <p14:tracePt t="19536" x="1814513" y="2571750"/>
          <p14:tracePt t="19552" x="1843088" y="2600325"/>
          <p14:tracePt t="19569" x="1857375" y="2600325"/>
          <p14:tracePt t="19592" x="1871663" y="2600325"/>
          <p14:tracePt t="19856" x="1885950" y="2600325"/>
          <p14:tracePt t="19864" x="1914525" y="2600325"/>
          <p14:tracePt t="19872" x="1957388" y="2600325"/>
          <p14:tracePt t="19885" x="2014538" y="2600325"/>
          <p14:tracePt t="19902" x="2173288" y="2600325"/>
          <p14:tracePt t="19919" x="2344738" y="2600325"/>
          <p14:tracePt t="19935" x="2473325" y="2600325"/>
          <p14:tracePt t="19952" x="2687638" y="2600325"/>
          <p14:tracePt t="19969" x="2801938" y="2600325"/>
          <p14:tracePt t="19985" x="2873375" y="2600325"/>
          <p14:tracePt t="20002" x="2930525" y="2600325"/>
          <p14:tracePt t="20019" x="2959100" y="2600325"/>
          <p14:tracePt t="20036" x="2987675" y="2600325"/>
          <p14:tracePt t="20052" x="2987675" y="2628900"/>
          <p14:tracePt t="20069" x="3016250" y="2643188"/>
          <p14:tracePt t="20086" x="3044825" y="2671763"/>
          <p14:tracePt t="20103" x="3073400" y="2686050"/>
          <p14:tracePt t="20119" x="3101975" y="2700338"/>
          <p14:tracePt t="20135" x="3144838" y="2700338"/>
          <p14:tracePt t="20152" x="3201988" y="2714625"/>
          <p14:tracePt t="20169" x="3244850" y="2714625"/>
          <p14:tracePt t="20185" x="3302000" y="2714625"/>
          <p14:tracePt t="20202" x="3330575" y="2714625"/>
          <p14:tracePt t="20219" x="3359150" y="2728913"/>
          <p14:tracePt t="20235" x="3373438" y="2743200"/>
          <p14:tracePt t="20256" x="3387725" y="2743200"/>
          <p14:tracePt t="20280" x="3402013" y="2743200"/>
          <p14:tracePt t="20288" x="3402013" y="2757488"/>
          <p14:tracePt t="20302" x="3416300" y="2757488"/>
          <p14:tracePt t="20319" x="3416300" y="2771775"/>
          <p14:tracePt t="20335" x="3430588" y="2786063"/>
          <p14:tracePt t="20352" x="3473450" y="2800350"/>
          <p14:tracePt t="20369" x="3516313" y="2828925"/>
          <p14:tracePt t="20385" x="3559175" y="2857500"/>
          <p14:tracePt t="20402" x="3630613" y="2871788"/>
          <p14:tracePt t="20419" x="3759200" y="2900363"/>
          <p14:tracePt t="20435" x="3930650" y="2928938"/>
          <p14:tracePt t="20452" x="4173538" y="2971800"/>
          <p14:tracePt t="20469" x="4416425" y="3000375"/>
          <p14:tracePt t="20485" x="4659313" y="3043238"/>
          <p14:tracePt t="20502" x="4816475" y="3071813"/>
          <p14:tracePt t="20519" x="4902200" y="3071813"/>
          <p14:tracePt t="20535" x="4959350" y="3071813"/>
          <p14:tracePt t="20640" x="4959350" y="3057525"/>
          <p14:tracePt t="20648" x="4959350" y="3043238"/>
          <p14:tracePt t="20664" x="4959350" y="3028950"/>
          <p14:tracePt t="20672" x="4959350" y="3014663"/>
          <p14:tracePt t="20685" x="4959350" y="3000375"/>
          <p14:tracePt t="20702" x="4959350" y="2957513"/>
          <p14:tracePt t="20718" x="4959350" y="2914650"/>
          <p14:tracePt t="20735" x="4945063" y="2871788"/>
          <p14:tracePt t="20752" x="4930775" y="2843213"/>
          <p14:tracePt t="20769" x="4916488" y="2828925"/>
          <p14:tracePt t="20792" x="4916488" y="2814638"/>
          <p14:tracePt t="21080" x="4902200" y="2814638"/>
          <p14:tracePt t="21096" x="4887913" y="2814638"/>
          <p14:tracePt t="21120" x="4873625" y="2814638"/>
          <p14:tracePt t="21128" x="4859338" y="2814638"/>
          <p14:tracePt t="21144" x="4845050" y="2814638"/>
          <p14:tracePt t="21152" x="4845050" y="2800350"/>
          <p14:tracePt t="21169" x="4802188" y="2800350"/>
          <p14:tracePt t="21185" x="4759325" y="2800350"/>
          <p14:tracePt t="21202" x="4673600" y="2800350"/>
          <p14:tracePt t="21219" x="4573588" y="2800350"/>
          <p14:tracePt t="21235" x="4430713" y="2800350"/>
          <p14:tracePt t="21252" x="4273550" y="2800350"/>
          <p14:tracePt t="21269" x="4144963" y="2800350"/>
          <p14:tracePt t="21285" x="4002088" y="2800350"/>
          <p14:tracePt t="21302" x="3887788" y="2800350"/>
          <p14:tracePt t="21319" x="3802063" y="2800350"/>
          <p14:tracePt t="21335" x="3730625" y="2800350"/>
          <p14:tracePt t="21352" x="3644900" y="2800350"/>
          <p14:tracePt t="21369" x="3616325" y="2800350"/>
          <p14:tracePt t="21385" x="3587750" y="2800350"/>
          <p14:tracePt t="21569" x="3587750" y="2786063"/>
          <p14:tracePt t="21584" x="3587750" y="2771775"/>
          <p14:tracePt t="21600" x="3587750" y="2757488"/>
          <p14:tracePt t="21608" x="3587750" y="2743200"/>
          <p14:tracePt t="21624" x="3602038" y="2743200"/>
          <p14:tracePt t="21640" x="3602038" y="2728913"/>
          <p14:tracePt t="21652" x="3616325" y="2728913"/>
          <p14:tracePt t="21669" x="3616325" y="2714625"/>
          <p14:tracePt t="21685" x="3630613" y="2714625"/>
          <p14:tracePt t="21784" x="3644900" y="2714625"/>
          <p14:tracePt t="21832" x="3659188" y="2714625"/>
          <p14:tracePt t="21944" x="3659188" y="2728913"/>
          <p14:tracePt t="21960" x="3659188" y="2743200"/>
          <p14:tracePt t="21968" x="3659188" y="2757488"/>
          <p14:tracePt t="21976" x="3630613" y="2786063"/>
          <p14:tracePt t="21985" x="3616325" y="2800350"/>
          <p14:tracePt t="22002" x="3587750" y="2814638"/>
          <p14:tracePt t="22019" x="3530600" y="2843213"/>
          <p14:tracePt t="22036" x="3502025" y="2857500"/>
          <p14:tracePt t="22052" x="3444875" y="2871788"/>
          <p14:tracePt t="22069" x="3373438" y="2871788"/>
          <p14:tracePt t="22085" x="3287713" y="2871788"/>
          <p14:tracePt t="22102" x="3159125" y="2843213"/>
          <p14:tracePt t="22119" x="3044825" y="2828925"/>
          <p14:tracePt t="22136" x="2930525" y="2814638"/>
          <p14:tracePt t="22136" x="2887663" y="2814638"/>
          <p14:tracePt t="22152" x="2801938" y="2814638"/>
          <p14:tracePt t="22169" x="2716213" y="2814638"/>
          <p14:tracePt t="22185" x="2630488" y="2814638"/>
          <p14:tracePt t="22202" x="2587625" y="2814638"/>
          <p14:tracePt t="22219" x="2544763" y="2814638"/>
          <p14:tracePt t="22235" x="2501900" y="2800350"/>
          <p14:tracePt t="22252" x="2473325" y="2800350"/>
          <p14:tracePt t="22269" x="2444750" y="2800350"/>
          <p14:tracePt t="22285" x="2430463" y="2800350"/>
          <p14:tracePt t="22302" x="2401888" y="2800350"/>
          <p14:tracePt t="22319" x="2387600" y="2800350"/>
          <p14:tracePt t="22335" x="2373313" y="2800350"/>
          <p14:tracePt t="22353" x="2344738" y="2800350"/>
          <p14:tracePt t="22368" x="2330450" y="2800350"/>
          <p14:tracePt t="22385" x="2316163" y="2800350"/>
          <p14:tracePt t="22832" x="2316163" y="2814638"/>
          <p14:tracePt t="22840" x="2330450" y="2814638"/>
          <p14:tracePt t="22856" x="2359025" y="2814638"/>
          <p14:tracePt t="22869" x="2373313" y="2814638"/>
          <p14:tracePt t="22885" x="2401888" y="2828925"/>
          <p14:tracePt t="22902" x="2430463" y="2828925"/>
          <p14:tracePt t="22919" x="2444750" y="2828925"/>
          <p14:tracePt t="22935" x="2473325" y="2828925"/>
          <p14:tracePt t="22952" x="2487613" y="2828925"/>
          <p14:tracePt t="22969" x="2501900" y="2828925"/>
          <p14:tracePt t="23080" x="2516188" y="2828925"/>
          <p14:tracePt t="23088" x="2530475" y="2828925"/>
          <p14:tracePt t="23480" x="2516188" y="2828925"/>
          <p14:tracePt t="23512" x="2501900" y="2828925"/>
          <p14:tracePt t="23544" x="2487613" y="2828925"/>
          <p14:tracePt t="23552" x="2487613" y="2814638"/>
          <p14:tracePt t="23568" x="2473325" y="2814638"/>
          <p14:tracePt t="23576" x="2459038" y="2814638"/>
          <p14:tracePt t="23592" x="2444750" y="2800350"/>
          <p14:tracePt t="23602" x="2430463" y="2786063"/>
          <p14:tracePt t="23618" x="2387600" y="2771775"/>
          <p14:tracePt t="23635" x="2344738" y="2743200"/>
          <p14:tracePt t="23652" x="2273300" y="2728913"/>
          <p14:tracePt t="23668" x="2201863" y="2686050"/>
          <p14:tracePt t="23685" x="2101850" y="2643188"/>
          <p14:tracePt t="23702" x="1943100" y="2586038"/>
          <p14:tracePt t="23718" x="1700213" y="2514600"/>
          <p14:tracePt t="23735" x="1443038" y="2443163"/>
          <p14:tracePt t="23752" x="1100138" y="2371725"/>
          <p14:tracePt t="23768" x="914400" y="2371725"/>
          <p14:tracePt t="23785" x="814388" y="2371725"/>
          <p14:tracePt t="23802" x="757238" y="2371725"/>
          <p14:tracePt t="23819" x="728663" y="2371725"/>
          <p14:tracePt t="23835" x="700088" y="2371725"/>
          <p14:tracePt t="23852" x="685800" y="2371725"/>
          <p14:tracePt t="23869" x="671513" y="2371725"/>
          <p14:tracePt t="23886" x="657225" y="2386013"/>
          <p14:tracePt t="23902" x="614363" y="2443163"/>
          <p14:tracePt t="23918" x="600075" y="2500313"/>
          <p14:tracePt t="23935" x="585788" y="2543175"/>
          <p14:tracePt t="23952" x="585788" y="2600325"/>
          <p14:tracePt t="23969" x="585788" y="2628900"/>
          <p14:tracePt t="23985" x="585788" y="2657475"/>
          <p14:tracePt t="24002" x="585788" y="2671763"/>
          <p14:tracePt t="24019" x="585788" y="2686050"/>
          <p14:tracePt t="24035" x="585788" y="2700338"/>
          <p14:tracePt t="24052" x="585788" y="2714625"/>
          <p14:tracePt t="24069" x="585788" y="2743200"/>
          <p14:tracePt t="24464" x="585788" y="2728913"/>
          <p14:tracePt t="24480" x="585788" y="2714625"/>
          <p14:tracePt t="24504" x="585788" y="2700338"/>
          <p14:tracePt t="24944" x="585788" y="2714625"/>
          <p14:tracePt t="24968" x="585788" y="2728913"/>
          <p14:tracePt t="24976" x="585788" y="2743200"/>
          <p14:tracePt t="24993" x="585788" y="2757488"/>
          <p14:tracePt t="25016" x="585788" y="2771775"/>
          <p14:tracePt t="25040" x="600075" y="2771775"/>
          <p14:tracePt t="25048" x="600075" y="2786063"/>
          <p14:tracePt t="25064" x="614363" y="2786063"/>
          <p14:tracePt t="25072" x="614363" y="2800350"/>
          <p14:tracePt t="25088" x="628650" y="2800350"/>
          <p14:tracePt t="25102" x="628650" y="2814638"/>
          <p14:tracePt t="25144" x="642938" y="2814638"/>
          <p14:tracePt t="25152" x="642938" y="2828925"/>
          <p14:tracePt t="25184" x="657225" y="2828925"/>
          <p14:tracePt t="25216" x="657225" y="2843213"/>
          <p14:tracePt t="26176" x="657225" y="2857500"/>
          <p14:tracePt t="26200" x="671513" y="2857500"/>
          <p14:tracePt t="26208" x="671513" y="2871788"/>
          <p14:tracePt t="26232" x="685800" y="2871788"/>
          <p14:tracePt t="26424" x="700088" y="2871788"/>
          <p14:tracePt t="26704" x="700088" y="2886075"/>
          <p14:tracePt t="27016" x="700088" y="2900363"/>
          <p14:tracePt t="27024" x="714375" y="2900363"/>
          <p14:tracePt t="27040" x="714375" y="2914650"/>
          <p14:tracePt t="27052" x="714375" y="2928938"/>
          <p14:tracePt t="27069" x="728663" y="2943225"/>
          <p14:tracePt t="27160" x="742950" y="2943225"/>
          <p14:tracePt t="27168" x="742950" y="2957513"/>
          <p14:tracePt t="27176" x="742950" y="2971800"/>
          <p14:tracePt t="27192" x="742950" y="2986088"/>
          <p14:tracePt t="27208" x="742950" y="3000375"/>
          <p14:tracePt t="27352" x="757238" y="3000375"/>
          <p14:tracePt t="27488" x="757238" y="3014663"/>
          <p14:tracePt t="27504" x="757238" y="3028950"/>
          <p14:tracePt t="27512" x="771525" y="3028950"/>
          <p14:tracePt t="27520" x="771525" y="3043238"/>
          <p14:tracePt t="27535" x="771525" y="3057525"/>
          <p14:tracePt t="27552" x="785813" y="3086100"/>
          <p14:tracePt t="28008" x="800100" y="3086100"/>
          <p14:tracePt t="28024" x="814388" y="3086100"/>
          <p14:tracePt t="28032" x="842963" y="3086100"/>
          <p14:tracePt t="28040" x="900113" y="3086100"/>
          <p14:tracePt t="28052" x="1000125" y="3100388"/>
          <p14:tracePt t="28069" x="1300163" y="3100388"/>
          <p14:tracePt t="28085" x="1700213" y="3114675"/>
          <p14:tracePt t="28102" x="2073275" y="3128963"/>
          <p14:tracePt t="28118" x="2373313" y="3128963"/>
          <p14:tracePt t="28135" x="2587625" y="3128963"/>
          <p14:tracePt t="28152" x="2744788" y="3128963"/>
          <p14:tracePt t="28168" x="2773363" y="3128963"/>
          <p14:tracePt t="28424" x="2787650" y="3128963"/>
          <p14:tracePt t="28440" x="2801938" y="3128963"/>
          <p14:tracePt t="28448" x="2816225" y="3128963"/>
          <p14:tracePt t="28456" x="2830513" y="3128963"/>
          <p14:tracePt t="28468" x="2844800" y="3128963"/>
          <p14:tracePt t="28485" x="2901950" y="3128963"/>
          <p14:tracePt t="28502" x="2973388" y="3128963"/>
          <p14:tracePt t="28518" x="3073400" y="3128963"/>
          <p14:tracePt t="28535" x="3159125" y="3128963"/>
          <p14:tracePt t="28552" x="3244850" y="3128963"/>
          <p14:tracePt t="28568" x="3287713" y="3128963"/>
          <p14:tracePt t="28585" x="3316288" y="3128963"/>
          <p14:tracePt t="28602" x="3330575" y="3128963"/>
          <p14:tracePt t="28618" x="3359150" y="3128963"/>
          <p14:tracePt t="28648" x="3373438" y="3128963"/>
          <p14:tracePt t="28872" x="3387725" y="3128963"/>
          <p14:tracePt t="28888" x="3402013" y="3128963"/>
          <p14:tracePt t="28896" x="3416300" y="3128963"/>
          <p14:tracePt t="28904" x="3430588" y="3128963"/>
          <p14:tracePt t="28918" x="3444875" y="3128963"/>
          <p14:tracePt t="28935" x="3487738" y="3128963"/>
          <p14:tracePt t="28952" x="3544888" y="3128963"/>
          <p14:tracePt t="28969" x="3602038" y="3143250"/>
          <p14:tracePt t="28985" x="3644900" y="3157538"/>
          <p14:tracePt t="29002" x="3687763" y="3171825"/>
          <p14:tracePt t="29018" x="3716338" y="3186113"/>
          <p14:tracePt t="29035" x="3744913" y="3200400"/>
          <p14:tracePt t="29052" x="3773488" y="3214688"/>
          <p14:tracePt t="29069" x="3802063" y="3214688"/>
          <p14:tracePt t="29085" x="3844925" y="3243263"/>
          <p14:tracePt t="29101" x="3873500" y="3243263"/>
          <p14:tracePt t="29118" x="3887788" y="3257550"/>
          <p14:tracePt t="29135" x="3902075" y="3257550"/>
          <p14:tracePt t="29136" x="3916363" y="3257550"/>
          <p14:tracePt t="29152" x="3930650" y="3257550"/>
          <p14:tracePt t="29168" x="3944938" y="3257550"/>
          <p14:tracePt t="29200" x="3959225" y="3257550"/>
          <p14:tracePt t="29216" x="3973513" y="3257550"/>
          <p14:tracePt t="29264" x="3987800" y="3257550"/>
          <p14:tracePt t="29296" x="3987800" y="3243263"/>
          <p14:tracePt t="29312" x="4002088" y="3243263"/>
          <p14:tracePt t="29328" x="4002088" y="3228975"/>
          <p14:tracePt t="29352" x="4016375" y="3228975"/>
          <p14:tracePt t="29360" x="4016375" y="3214688"/>
          <p14:tracePt t="29384" x="4030663" y="3214688"/>
          <p14:tracePt t="29392" x="4044950" y="3214688"/>
          <p14:tracePt t="29408" x="4059238" y="3214688"/>
          <p14:tracePt t="29418" x="4059238" y="3200400"/>
          <p14:tracePt t="29435" x="4087813" y="3200400"/>
          <p14:tracePt t="29452" x="4130675" y="3186113"/>
          <p14:tracePt t="29468" x="4187825" y="3171825"/>
          <p14:tracePt t="29485" x="4244975" y="3171825"/>
          <p14:tracePt t="29502" x="4273550" y="3171825"/>
          <p14:tracePt t="29519" x="4287838" y="3157538"/>
          <p14:tracePt t="29535" x="4316413" y="3157538"/>
          <p14:tracePt t="29552" x="4373563" y="3157538"/>
          <p14:tracePt t="29568" x="4416425" y="3157538"/>
          <p14:tracePt t="29585" x="4502150" y="3157538"/>
          <p14:tracePt t="29602" x="4602163" y="3157538"/>
          <p14:tracePt t="29618" x="4716463" y="3157538"/>
          <p14:tracePt t="29635" x="4845050" y="3157538"/>
          <p14:tracePt t="29652" x="4945063" y="3157538"/>
          <p14:tracePt t="29668" x="5030788" y="3157538"/>
          <p14:tracePt t="29685" x="5102225" y="3157538"/>
          <p14:tracePt t="29702" x="5159375" y="3157538"/>
          <p14:tracePt t="29719" x="5216525" y="3157538"/>
          <p14:tracePt t="29735" x="5287963" y="3157538"/>
          <p14:tracePt t="29752" x="5373688" y="3157538"/>
          <p14:tracePt t="29768" x="5430838" y="3157538"/>
          <p14:tracePt t="29785" x="5487988" y="3157538"/>
          <p14:tracePt t="29802" x="5516563" y="3157538"/>
          <p14:tracePt t="29818" x="5545138" y="3157538"/>
          <p14:tracePt t="29920" x="5530850" y="3157538"/>
          <p14:tracePt t="29936" x="5516563" y="3157538"/>
          <p14:tracePt t="29944" x="5487988" y="3157538"/>
          <p14:tracePt t="29952" x="5459413" y="3157538"/>
          <p14:tracePt t="29968" x="5359400" y="3157538"/>
          <p14:tracePt t="29985" x="5245100" y="3157538"/>
          <p14:tracePt t="30002" x="5102225" y="3157538"/>
          <p14:tracePt t="30018" x="4973638" y="3157538"/>
          <p14:tracePt t="30035" x="4859338" y="3157538"/>
          <p14:tracePt t="30052" x="4787900" y="3157538"/>
          <p14:tracePt t="30068" x="4759325" y="3157538"/>
          <p14:tracePt t="30128" x="4759325" y="3143250"/>
          <p14:tracePt t="30136" x="4773613" y="3143250"/>
          <p14:tracePt t="30144" x="4787900" y="3143250"/>
          <p14:tracePt t="30152" x="4830763" y="3143250"/>
          <p14:tracePt t="30168" x="4945063" y="3128963"/>
          <p14:tracePt t="30185" x="5102225" y="3114675"/>
          <p14:tracePt t="30202" x="5273675" y="3114675"/>
          <p14:tracePt t="30218" x="5430838" y="3114675"/>
          <p14:tracePt t="30235" x="5487988" y="3114675"/>
          <p14:tracePt t="30252" x="5502275" y="3114675"/>
          <p14:tracePt t="30296" x="5473700" y="3114675"/>
          <p14:tracePt t="30304" x="5430838" y="3114675"/>
          <p14:tracePt t="30312" x="5359400" y="3114675"/>
          <p14:tracePt t="30320" x="5259388" y="3128963"/>
          <p14:tracePt t="30335" x="5187950" y="3143250"/>
          <p14:tracePt t="30352" x="4973638" y="3171825"/>
          <p14:tracePt t="30368" x="4916488" y="3171825"/>
          <p14:tracePt t="30385" x="4902200" y="3171825"/>
          <p14:tracePt t="30440" x="4916488" y="3171825"/>
          <p14:tracePt t="30448" x="4930775" y="3171825"/>
          <p14:tracePt t="30456" x="4973638" y="3171825"/>
          <p14:tracePt t="30468" x="5030788" y="3171825"/>
          <p14:tracePt t="30485" x="5202238" y="3100388"/>
          <p14:tracePt t="30501" x="5359400" y="3043238"/>
          <p14:tracePt t="30518" x="5487988" y="3000375"/>
          <p14:tracePt t="30535" x="5559425" y="2986088"/>
          <p14:tracePt t="30536" x="5588000" y="2971800"/>
          <p14:tracePt t="30592" x="5559425" y="2971800"/>
          <p14:tracePt t="30600" x="5502275" y="2971800"/>
          <p14:tracePt t="30608" x="5445125" y="2971800"/>
          <p14:tracePt t="30618" x="5330825" y="2971800"/>
          <p14:tracePt t="30635" x="5116513" y="2971800"/>
          <p14:tracePt t="30651" x="4973638" y="2971800"/>
          <p14:tracePt t="30668" x="4873625" y="2971800"/>
          <p14:tracePt t="30685" x="4859338" y="2971800"/>
          <p14:tracePt t="30736" x="4873625" y="2971800"/>
          <p14:tracePt t="30744" x="4902200" y="2971800"/>
          <p14:tracePt t="30751" x="4945063" y="2971800"/>
          <p14:tracePt t="30768" x="5130800" y="2971800"/>
          <p14:tracePt t="30785" x="5373688" y="3000375"/>
          <p14:tracePt t="30802" x="5645150" y="3014663"/>
          <p14:tracePt t="30818" x="5873750" y="3014663"/>
          <p14:tracePt t="30835" x="5959475" y="3014663"/>
          <p14:tracePt t="30851" x="5973763" y="3014663"/>
          <p14:tracePt t="31136" x="5988050" y="3014663"/>
          <p14:tracePt t="31160" x="6002338" y="3014663"/>
          <p14:tracePt t="31184" x="6002338" y="3000375"/>
          <p14:tracePt t="31192" x="6016625" y="3000375"/>
          <p14:tracePt t="31208" x="6016625" y="2986088"/>
          <p14:tracePt t="31219" x="6030913" y="2971800"/>
          <p14:tracePt t="31235" x="6045200" y="2971800"/>
          <p14:tracePt t="31252" x="6059488" y="2957513"/>
          <p14:tracePt t="31268" x="6059488" y="2943225"/>
          <p14:tracePt t="31285" x="6073775" y="2928938"/>
          <p14:tracePt t="31368" x="6073775" y="2914650"/>
          <p14:tracePt t="31392" x="6073775" y="2900363"/>
          <p14:tracePt t="31416" x="6059488" y="2886075"/>
          <p14:tracePt t="31424" x="6030913" y="2871788"/>
          <p14:tracePt t="31432" x="5973763" y="2857500"/>
          <p14:tracePt t="31440" x="5902325" y="2814638"/>
          <p14:tracePt t="31451" x="5802313" y="2786063"/>
          <p14:tracePt t="31468" x="5616575" y="2714625"/>
          <p14:tracePt t="31485" x="5473700" y="2643188"/>
          <p14:tracePt t="31501" x="5387975" y="2614613"/>
          <p14:tracePt t="31518" x="5330825" y="2586038"/>
          <p14:tracePt t="31535" x="5273675" y="2586038"/>
          <p14:tracePt t="31551" x="5187950" y="2557463"/>
          <p14:tracePt t="31568" x="5087938" y="2543175"/>
          <p14:tracePt t="31585" x="4959350" y="2514600"/>
          <p14:tracePt t="31601" x="4816475" y="2471738"/>
          <p14:tracePt t="31618" x="4602163" y="2428875"/>
          <p14:tracePt t="31635" x="4316413" y="2371725"/>
          <p14:tracePt t="31651" x="4002088" y="2314575"/>
          <p14:tracePt t="31668" x="3573463" y="2286000"/>
          <p14:tracePt t="31685" x="3073400" y="2286000"/>
          <p14:tracePt t="31701" x="2487613" y="2286000"/>
          <p14:tracePt t="31718" x="1857375" y="2286000"/>
          <p14:tracePt t="31735" x="1042988" y="2286000"/>
          <p14:tracePt t="32064" x="228600" y="2657475"/>
          <p14:tracePt t="32072" x="400050" y="2657475"/>
          <p14:tracePt t="32085" x="571500" y="2657475"/>
          <p14:tracePt t="32101" x="785813" y="2657475"/>
          <p14:tracePt t="32118" x="885825" y="2657475"/>
          <p14:tracePt t="32135" x="914400" y="2657475"/>
          <p14:tracePt t="32224" x="914400" y="2671763"/>
          <p14:tracePt t="32240" x="900113" y="2700338"/>
          <p14:tracePt t="32248" x="871538" y="2728913"/>
          <p14:tracePt t="32255" x="828675" y="2757488"/>
          <p14:tracePt t="32268" x="814388" y="2771775"/>
          <p14:tracePt t="32285" x="757238" y="2828925"/>
          <p14:tracePt t="32301" x="728663" y="2871788"/>
          <p14:tracePt t="32318" x="700088" y="2900363"/>
          <p14:tracePt t="32335" x="685800" y="2914650"/>
          <p14:tracePt t="32351" x="685800" y="2928938"/>
          <p14:tracePt t="32472" x="685800" y="2943225"/>
          <p14:tracePt t="32496" x="685800" y="2957513"/>
          <p14:tracePt t="32504" x="700088" y="2971800"/>
          <p14:tracePt t="32512" x="700088" y="2986088"/>
          <p14:tracePt t="32520" x="714375" y="3000375"/>
          <p14:tracePt t="32535" x="714375" y="3014663"/>
          <p14:tracePt t="32551" x="742950" y="3043238"/>
          <p14:tracePt t="32568" x="742950" y="3071813"/>
          <p14:tracePt t="32585" x="757238" y="3100388"/>
          <p14:tracePt t="32602" x="757238" y="3114675"/>
          <p14:tracePt t="32618" x="757238" y="3128963"/>
          <p14:tracePt t="32635" x="757238" y="3157538"/>
          <p14:tracePt t="32651" x="771525" y="3171825"/>
          <p14:tracePt t="32688" x="785813" y="3171825"/>
          <p14:tracePt t="32711" x="800100" y="3171825"/>
          <p14:tracePt t="32727" x="814388" y="3171825"/>
          <p14:tracePt t="32743" x="828675" y="3171825"/>
          <p14:tracePt t="32752" x="842963" y="3171825"/>
          <p14:tracePt t="32768" x="857250" y="3171825"/>
          <p14:tracePt t="32784" x="871538" y="3171825"/>
          <p14:tracePt t="32808" x="885825" y="3186113"/>
          <p14:tracePt t="32816" x="900113" y="3200400"/>
          <p14:tracePt t="32824" x="900113" y="3243263"/>
          <p14:tracePt t="32835" x="914400" y="3286125"/>
          <p14:tracePt t="32851" x="928688" y="3400425"/>
          <p14:tracePt t="32868" x="928688" y="3514725"/>
          <p14:tracePt t="32886" x="928688" y="3586163"/>
          <p14:tracePt t="32901" x="928688" y="3614738"/>
          <p14:tracePt t="33087" x="928688" y="3629025"/>
          <p14:tracePt t="33111" x="928688" y="3643313"/>
          <p14:tracePt t="33119" x="928688" y="3657600"/>
          <p14:tracePt t="33135" x="914400" y="3671888"/>
          <p14:tracePt t="33143" x="900113" y="3700463"/>
          <p14:tracePt t="33151" x="900113" y="3729038"/>
          <p14:tracePt t="33168" x="871538" y="3786188"/>
          <p14:tracePt t="33185" x="842963" y="3829050"/>
          <p14:tracePt t="33201" x="828675" y="3871913"/>
          <p14:tracePt t="33218" x="814388" y="3871913"/>
          <p14:tracePt t="34984" x="828675" y="3871913"/>
          <p14:tracePt t="35007" x="842963" y="3871913"/>
          <p14:tracePt t="35015" x="857250" y="3871913"/>
          <p14:tracePt t="35039" x="871538" y="3871913"/>
          <p14:tracePt t="35055" x="900113" y="3871913"/>
          <p14:tracePt t="35063" x="914400" y="3857625"/>
          <p14:tracePt t="35071" x="928688" y="3857625"/>
          <p14:tracePt t="35085" x="957263" y="3843338"/>
          <p14:tracePt t="35101" x="1042988" y="3829050"/>
          <p14:tracePt t="35118" x="1143000" y="3829050"/>
          <p14:tracePt t="35135" x="1243013" y="3814763"/>
          <p14:tracePt t="35151" x="1385888" y="3786188"/>
          <p14:tracePt t="35168" x="1528763" y="3786188"/>
          <p14:tracePt t="35185" x="1685925" y="3786188"/>
          <p14:tracePt t="35201" x="1800225" y="3786188"/>
          <p14:tracePt t="35218" x="1871663" y="3757613"/>
          <p14:tracePt t="35235" x="1914525" y="3743325"/>
          <p14:tracePt t="35251" x="1928813" y="3743325"/>
          <p14:tracePt t="35268" x="1957388" y="3729038"/>
          <p14:tracePt t="35285" x="2000250" y="3700463"/>
          <p14:tracePt t="35301" x="2014538" y="3671888"/>
          <p14:tracePt t="35318" x="2044700" y="3657600"/>
          <p14:tracePt t="35391" x="2044700" y="3643313"/>
          <p14:tracePt t="35415" x="2044700" y="3629025"/>
          <p14:tracePt t="35423" x="2028825" y="3614738"/>
          <p14:tracePt t="35431" x="2014538" y="3614738"/>
          <p14:tracePt t="35439" x="2000250" y="3614738"/>
          <p14:tracePt t="35451" x="1971675" y="3600450"/>
          <p14:tracePt t="35468" x="1885950" y="3571875"/>
          <p14:tracePt t="35485" x="1814513" y="3543300"/>
          <p14:tracePt t="35501" x="1743075" y="3529013"/>
          <p14:tracePt t="35518" x="1700213" y="3514725"/>
          <p14:tracePt t="35535" x="1671638" y="3514725"/>
          <p14:tracePt t="35536" x="1657350" y="3514725"/>
          <p14:tracePt t="35551" x="1643063" y="3500438"/>
          <p14:tracePt t="35568" x="1628775" y="3486150"/>
          <p14:tracePt t="35585" x="1614488" y="3471863"/>
          <p14:tracePt t="35607" x="1600200" y="3471863"/>
          <p14:tracePt t="35623" x="1600200" y="3457575"/>
          <p14:tracePt t="35655" x="1585913" y="3457575"/>
          <p14:tracePt t="35663" x="1571625" y="3457575"/>
          <p14:tracePt t="35680" x="1571625" y="3443288"/>
          <p14:tracePt t="35687" x="1571625" y="3429000"/>
          <p14:tracePt t="35711" x="1557338" y="3429000"/>
          <p14:tracePt t="35719" x="1557338" y="3414713"/>
          <p14:tracePt t="35735" x="1543050" y="3414713"/>
          <p14:tracePt t="35759" x="1543050" y="3400425"/>
          <p14:tracePt t="35768" x="1528763" y="3400425"/>
          <p14:tracePt t="35785" x="1514475" y="3386138"/>
          <p14:tracePt t="35802" x="1500188" y="3357563"/>
          <p14:tracePt t="35818" x="1485900" y="3314700"/>
          <p14:tracePt t="35834" x="1471613" y="3300413"/>
          <p14:tracePt t="35851" x="1457325" y="3286125"/>
          <p14:tracePt t="36215" x="1457325" y="3300413"/>
          <p14:tracePt t="36231" x="1457325" y="3314700"/>
          <p14:tracePt t="36239" x="1457325" y="3328988"/>
          <p14:tracePt t="36255" x="1457325" y="3343275"/>
          <p14:tracePt t="36268" x="1443038" y="3386138"/>
          <p14:tracePt t="36285" x="1428750" y="3443288"/>
          <p14:tracePt t="36301" x="1414463" y="3500438"/>
          <p14:tracePt t="36318" x="1385888" y="3557588"/>
          <p14:tracePt t="36335" x="1385888" y="3600450"/>
          <p14:tracePt t="36352" x="1385888" y="3629025"/>
          <p14:tracePt t="36535" x="1371600" y="3629025"/>
          <p14:tracePt t="36575" x="1357313" y="3629025"/>
          <p14:tracePt t="36607" x="1357313" y="3614738"/>
          <p14:tracePt t="36615" x="1343025" y="3614738"/>
          <p14:tracePt t="36911" x="1328738" y="3614738"/>
          <p14:tracePt t="36919" x="1328738" y="3629025"/>
          <p14:tracePt t="36927" x="1328738" y="3643313"/>
          <p14:tracePt t="36935" x="1314450" y="3657600"/>
          <p14:tracePt t="36952" x="1300163" y="3686175"/>
          <p14:tracePt t="36968" x="1271588" y="3729038"/>
          <p14:tracePt t="36985" x="1257300" y="3757613"/>
          <p14:tracePt t="37001" x="1243013" y="3786188"/>
          <p14:tracePt t="37018" x="1228725" y="3800475"/>
          <p14:tracePt t="37034" x="1214438" y="3814763"/>
          <p14:tracePt t="37051" x="1214438" y="3829050"/>
          <p14:tracePt t="37068" x="1214438" y="3843338"/>
          <p14:tracePt t="37084" x="1200150" y="3857625"/>
          <p14:tracePt t="37101" x="1200150" y="3871913"/>
          <p14:tracePt t="37118" x="1185863" y="3886200"/>
          <p14:tracePt t="37135" x="1171575" y="3914775"/>
          <p14:tracePt t="37151" x="1157288" y="3971925"/>
          <p14:tracePt t="37168" x="1143000" y="4029075"/>
          <p14:tracePt t="37185" x="1143000" y="4100513"/>
          <p14:tracePt t="37201" x="1143000" y="4114800"/>
          <p14:tracePt t="37218" x="1143000" y="4143375"/>
          <p14:tracePt t="37327" x="1128713" y="4143375"/>
          <p14:tracePt t="37368" x="1114425" y="4143375"/>
          <p14:tracePt t="37375" x="1100138" y="4129088"/>
          <p14:tracePt t="37384" x="1100138" y="4114800"/>
          <p14:tracePt t="37401" x="1071563" y="4071938"/>
          <p14:tracePt t="37418" x="1057275" y="4029075"/>
          <p14:tracePt t="37434" x="1028700" y="3986213"/>
          <p14:tracePt t="37451" x="1014413" y="3957638"/>
          <p14:tracePt t="37468" x="1000125" y="3943350"/>
          <p14:tracePt t="37711" x="1000125" y="3929063"/>
          <p14:tracePt t="37727" x="1000125" y="3914775"/>
          <p14:tracePt t="37759" x="1000125" y="3900488"/>
          <p14:tracePt t="37863" x="1014413" y="3900488"/>
          <p14:tracePt t="37887" x="1014413" y="3886200"/>
          <p14:tracePt t="37895" x="1028700" y="3886200"/>
          <p14:tracePt t="37967" x="1042988" y="3886200"/>
          <p14:tracePt t="38047" x="1057275" y="3886200"/>
          <p14:tracePt t="38207" x="1071563" y="3886200"/>
          <p14:tracePt t="38247" x="1085850" y="3886200"/>
          <p14:tracePt t="38263" x="1100138" y="3886200"/>
          <p14:tracePt t="38271" x="1114425" y="3886200"/>
          <p14:tracePt t="38280" x="1143000" y="3886200"/>
          <p14:tracePt t="38287" x="1143000" y="3914775"/>
          <p14:tracePt t="38301" x="1171575" y="3929063"/>
          <p14:tracePt t="38318" x="1214438" y="3957638"/>
          <p14:tracePt t="38335" x="1243013" y="3986213"/>
          <p14:tracePt t="38351" x="1257300" y="4000500"/>
          <p14:tracePt t="38368" x="1271588" y="4014788"/>
          <p14:tracePt t="38384" x="1271588" y="4029075"/>
          <p14:tracePt t="38719" x="1285875" y="4029075"/>
          <p14:tracePt t="38727" x="1300163" y="4029075"/>
          <p14:tracePt t="38983" x="1300163" y="4014788"/>
          <p14:tracePt t="38999" x="1300163" y="4000500"/>
          <p14:tracePt t="39015" x="1300163" y="3986213"/>
          <p14:tracePt t="39023" x="1285875" y="3986213"/>
          <p14:tracePt t="39039" x="1285875" y="3971925"/>
          <p14:tracePt t="39051" x="1285875" y="3957638"/>
          <p14:tracePt t="39068" x="1285875" y="3943350"/>
          <p14:tracePt t="39084" x="1285875" y="3929063"/>
          <p14:tracePt t="39101" x="1285875" y="3900488"/>
          <p14:tracePt t="39118" x="1285875" y="3886200"/>
          <p14:tracePt t="39134" x="1285875" y="3871913"/>
          <p14:tracePt t="39151" x="1414463" y="3829050"/>
          <p14:tracePt t="39168" x="1700213" y="3800475"/>
          <p14:tracePt t="39184" x="2173288" y="3800475"/>
          <p14:tracePt t="39201" x="2759075" y="3800475"/>
          <p14:tracePt t="39218" x="3273425" y="3800475"/>
          <p14:tracePt t="39234" x="3602038" y="3800475"/>
          <p14:tracePt t="39251" x="3787775" y="3800475"/>
          <p14:tracePt t="39268" x="3816350" y="3800475"/>
          <p14:tracePt t="39285" x="3830638" y="3800475"/>
          <p14:tracePt t="39343" x="3830638" y="3814763"/>
          <p14:tracePt t="39359" x="3844925" y="3814763"/>
          <p14:tracePt t="39367" x="3844925" y="3829050"/>
          <p14:tracePt t="39375" x="3859213" y="3829050"/>
          <p14:tracePt t="39423" x="3859213" y="3843338"/>
          <p14:tracePt t="39439" x="3873500" y="3857625"/>
          <p14:tracePt t="39455" x="3873500" y="3871913"/>
          <p14:tracePt t="39471" x="3887788" y="3886200"/>
          <p14:tracePt t="39487" x="3887788" y="3900488"/>
          <p14:tracePt t="39503" x="3902075" y="3914775"/>
          <p14:tracePt t="39511" x="3916363" y="3929063"/>
          <p14:tracePt t="39519" x="3916363" y="3943350"/>
          <p14:tracePt t="39535" x="3930650" y="3943350"/>
          <p14:tracePt t="39551" x="3930650" y="3957638"/>
          <p14:tracePt t="39568" x="3944938" y="3957638"/>
          <p14:tracePt t="39584" x="3944938" y="3971925"/>
          <p14:tracePt t="39631" x="3944938" y="3986213"/>
          <p14:tracePt t="39703" x="3959225" y="3986213"/>
          <p14:tracePt t="39719" x="3973513" y="3986213"/>
          <p14:tracePt t="39735" x="3987800" y="3986213"/>
          <p14:tracePt t="39751" x="4016375" y="3986213"/>
          <p14:tracePt t="39759" x="4044950" y="3986213"/>
          <p14:tracePt t="39768" x="4087813" y="3986213"/>
          <p14:tracePt t="39785" x="4144963" y="3986213"/>
          <p14:tracePt t="39801" x="4216400" y="3986213"/>
          <p14:tracePt t="39818" x="4302125" y="3986213"/>
          <p14:tracePt t="39835" x="4373563" y="3986213"/>
          <p14:tracePt t="39851" x="4416425" y="3986213"/>
          <p14:tracePt t="39868" x="4445000" y="3986213"/>
          <p14:tracePt t="39884" x="4459288" y="3986213"/>
          <p14:tracePt t="39901" x="4473575" y="3986213"/>
          <p14:tracePt t="39918" x="4487863" y="3986213"/>
          <p14:tracePt t="39934" x="4502150" y="3986213"/>
          <p14:tracePt t="39951" x="4516438" y="3986213"/>
          <p14:tracePt t="39999" x="4530725" y="3986213"/>
          <p14:tracePt t="40023" x="4545013" y="3986213"/>
          <p14:tracePt t="40031" x="4559300" y="3986213"/>
          <p14:tracePt t="40047" x="4573588" y="3986213"/>
          <p14:tracePt t="40063" x="4587875" y="3986213"/>
          <p14:tracePt t="40080" x="4602163" y="3986213"/>
          <p14:tracePt t="40087" x="4616450" y="3986213"/>
          <p14:tracePt t="40103" x="4630738" y="3986213"/>
          <p14:tracePt t="40119" x="4645025" y="4000500"/>
          <p14:tracePt t="40135" x="4659313" y="4000500"/>
          <p14:tracePt t="40151" x="4673600" y="4014788"/>
          <p14:tracePt t="40168" x="4687888" y="4014788"/>
          <p14:tracePt t="40184" x="4702175" y="4014788"/>
          <p14:tracePt t="40202" x="4730750" y="4029075"/>
          <p14:tracePt t="41303" x="4716463" y="4029075"/>
          <p14:tracePt t="41343" x="4716463" y="4014788"/>
          <p14:tracePt t="41375" x="4702175" y="4000500"/>
          <p14:tracePt t="41399" x="4702175" y="3986213"/>
          <p14:tracePt t="41407" x="4702175" y="3971925"/>
          <p14:tracePt t="41418" x="4687888" y="3971925"/>
          <p14:tracePt t="41434" x="4687888" y="3943350"/>
          <p14:tracePt t="41451" x="4673600" y="3914775"/>
          <p14:tracePt t="41468" x="4645025" y="3857625"/>
          <p14:tracePt t="41484" x="4616450" y="3800475"/>
          <p14:tracePt t="41501" x="4573588" y="3757613"/>
          <p14:tracePt t="41518" x="4530725" y="3714750"/>
          <p14:tracePt t="41535" x="4445000" y="3643313"/>
          <p14:tracePt t="41535" x="4359275" y="3600450"/>
          <p14:tracePt t="41551" x="4073525" y="3471863"/>
          <p14:tracePt t="41568" x="3602038" y="3328988"/>
          <p14:tracePt t="41584" x="3073400" y="3214688"/>
          <p14:tracePt t="41601" x="2587625" y="3186113"/>
          <p14:tracePt t="41618" x="2216150" y="3186113"/>
          <p14:tracePt t="41634" x="1928813" y="3186113"/>
          <p14:tracePt t="41651" x="1714500" y="3186113"/>
          <p14:tracePt t="41668" x="1571625" y="3186113"/>
          <p14:tracePt t="41684" x="1485900" y="3186113"/>
          <p14:tracePt t="41701" x="1428750" y="3186113"/>
          <p14:tracePt t="41718" x="1357313" y="3186113"/>
          <p14:tracePt t="41735" x="1271588" y="3186113"/>
          <p14:tracePt t="41735" x="1228725" y="3186113"/>
          <p14:tracePt t="41751" x="1157288" y="3186113"/>
          <p14:tracePt t="41768" x="1071563" y="3200400"/>
          <p14:tracePt t="41784" x="1000125" y="3228975"/>
          <p14:tracePt t="41801" x="942975" y="3257550"/>
          <p14:tracePt t="41818" x="857250" y="3286125"/>
          <p14:tracePt t="41834" x="800100" y="3314700"/>
          <p14:tracePt t="41851" x="742950" y="3343275"/>
          <p14:tracePt t="41868" x="685800" y="3386138"/>
          <p14:tracePt t="41884" x="642938" y="3414713"/>
          <p14:tracePt t="41901" x="614363" y="3443288"/>
          <p14:tracePt t="41918" x="600075" y="3471863"/>
          <p14:tracePt t="41934" x="571500" y="3529013"/>
          <p14:tracePt t="41951" x="557213" y="3614738"/>
          <p14:tracePt t="41968" x="557213" y="3686175"/>
          <p14:tracePt t="41985" x="557213" y="3757613"/>
          <p14:tracePt t="42001" x="557213" y="3843338"/>
          <p14:tracePt t="42018" x="557213" y="3943350"/>
          <p14:tracePt t="42034" x="557213" y="4029075"/>
          <p14:tracePt t="42051" x="557213" y="4114800"/>
          <p14:tracePt t="42068" x="571500" y="4186238"/>
          <p14:tracePt t="42084" x="600075" y="4271963"/>
          <p14:tracePt t="42101" x="614363" y="4343400"/>
          <p14:tracePt t="42118" x="628650" y="4414838"/>
          <p14:tracePt t="42134" x="642938" y="4457700"/>
          <p14:tracePt t="42135" x="657225" y="4471988"/>
          <p14:tracePt t="42151" x="671513" y="4514850"/>
          <p14:tracePt t="42168" x="700088" y="4529138"/>
          <p14:tracePt t="42184" x="714375" y="4557713"/>
          <p14:tracePt t="42201" x="742950" y="4600575"/>
          <p14:tracePt t="42218" x="785813" y="4643438"/>
          <p14:tracePt t="42234" x="828675" y="4686300"/>
          <p14:tracePt t="42251" x="857250" y="4729163"/>
          <p14:tracePt t="42267" x="871538" y="4743450"/>
          <p14:tracePt t="42284" x="885825" y="4757738"/>
          <p14:tracePt t="42301" x="900113" y="4757738"/>
          <p14:tracePt t="42318" x="914400" y="4772025"/>
          <p14:tracePt t="42334" x="928688" y="4772025"/>
          <p14:tracePt t="42351" x="957263" y="4772025"/>
          <p14:tracePt t="42368" x="985838" y="4772025"/>
          <p14:tracePt t="42384" x="1028700" y="4757738"/>
          <p14:tracePt t="42401" x="1085850" y="4729163"/>
          <p14:tracePt t="42418" x="1171575" y="4672013"/>
          <p14:tracePt t="42435" x="1257300" y="4614863"/>
          <p14:tracePt t="42451" x="1343025" y="4572000"/>
          <p14:tracePt t="42468" x="1385888" y="4557713"/>
          <p14:tracePt t="42484" x="1400175" y="4543425"/>
          <p14:tracePt t="42501" x="1414463" y="4543425"/>
          <p14:tracePt t="42767" x="1428750" y="4543425"/>
          <p14:tracePt t="42783" x="1443038" y="4543425"/>
          <p14:tracePt t="42791" x="1457325" y="4543425"/>
          <p14:tracePt t="42807" x="1485900" y="4543425"/>
          <p14:tracePt t="42817" x="1514475" y="4543425"/>
          <p14:tracePt t="42834" x="1628775" y="4529138"/>
          <p14:tracePt t="42851" x="1728788" y="4514850"/>
          <p14:tracePt t="42867" x="1814513" y="4486275"/>
          <p14:tracePt t="42884" x="1900238" y="4471988"/>
          <p14:tracePt t="42901" x="1957388" y="4457700"/>
          <p14:tracePt t="42917" x="1985963" y="4443413"/>
          <p14:tracePt t="42934" x="2014538" y="4443413"/>
          <p14:tracePt t="42951" x="2028825" y="4443413"/>
          <p14:tracePt t="42999" x="2044700" y="4443413"/>
          <p14:tracePt t="43023" x="2058988" y="4443413"/>
          <p14:tracePt t="43039" x="2073275" y="4443413"/>
          <p14:tracePt t="43055" x="2087563" y="4443413"/>
          <p14:tracePt t="43071" x="2087563" y="4457700"/>
          <p14:tracePt t="43079" x="2101850" y="4457700"/>
          <p14:tracePt t="43087" x="2101850" y="4471988"/>
          <p14:tracePt t="43111" x="2116138" y="4471988"/>
          <p14:tracePt t="43119" x="2116138" y="4486275"/>
          <p14:tracePt t="43215" x="2116138" y="4471988"/>
          <p14:tracePt t="43223" x="2116138" y="4457700"/>
          <p14:tracePt t="43231" x="2116138" y="4429125"/>
          <p14:tracePt t="43247" x="2116138" y="4414838"/>
          <p14:tracePt t="43255" x="2101850" y="4414838"/>
          <p14:tracePt t="43671" x="2087563" y="4414838"/>
          <p14:tracePt t="43679" x="2073275" y="4414838"/>
          <p14:tracePt t="43695" x="2058988" y="4414838"/>
          <p14:tracePt t="43703" x="2044700" y="4414838"/>
          <p14:tracePt t="43718" x="2028825" y="4414838"/>
          <p14:tracePt t="43734" x="2014538" y="4414838"/>
          <p14:tracePt t="43751" x="1971675" y="4414838"/>
          <p14:tracePt t="43768" x="1943100" y="4414838"/>
          <p14:tracePt t="43784" x="1900238" y="4414838"/>
          <p14:tracePt t="43801" x="1871663" y="4414838"/>
          <p14:tracePt t="43818" x="1814513" y="4400550"/>
          <p14:tracePt t="43834" x="1771650" y="4357688"/>
          <p14:tracePt t="43851" x="1714500" y="4300538"/>
          <p14:tracePt t="43867" x="1657350" y="4243388"/>
          <p14:tracePt t="43884" x="1600200" y="4200525"/>
          <p14:tracePt t="43901" x="1543050" y="4129088"/>
          <p14:tracePt t="43917" x="1514475" y="4071938"/>
          <p14:tracePt t="43934" x="1485900" y="4043363"/>
          <p14:tracePt t="43935" x="1485900" y="4014788"/>
          <p14:tracePt t="43951" x="1471613" y="3986213"/>
          <p14:tracePt t="43968" x="1471613" y="3957638"/>
          <p14:tracePt t="43984" x="1471613" y="3943350"/>
          <p14:tracePt t="44001" x="1471613" y="3929063"/>
          <p14:tracePt t="44018" x="1471613" y="3900488"/>
          <p14:tracePt t="44047" x="1471613" y="3886200"/>
          <p14:tracePt t="44071" x="1485900" y="3871913"/>
          <p14:tracePt t="44103" x="1500188" y="3871913"/>
          <p14:tracePt t="44119" x="1514475" y="3871913"/>
          <p14:tracePt t="44143" x="1528763" y="3871913"/>
          <p14:tracePt t="44159" x="1543050" y="3871913"/>
          <p14:tracePt t="44167" x="1543050" y="3886200"/>
          <p14:tracePt t="44175" x="1557338" y="3886200"/>
          <p14:tracePt t="44184" x="1571625" y="3914775"/>
          <p14:tracePt t="44201" x="1585913" y="3943350"/>
          <p14:tracePt t="44218" x="1614488" y="3971925"/>
          <p14:tracePt t="44234" x="1643063" y="4057650"/>
          <p14:tracePt t="44251" x="1643063" y="4143375"/>
          <p14:tracePt t="44268" x="1643063" y="4243388"/>
          <p14:tracePt t="44284" x="1643063" y="4314825"/>
          <p14:tracePt t="44301" x="1643063" y="4371975"/>
          <p14:tracePt t="44318" x="1643063" y="4414838"/>
          <p14:tracePt t="44334" x="1643063" y="4443413"/>
          <p14:tracePt t="44351" x="1643063" y="4486275"/>
          <p14:tracePt t="44368" x="1643063" y="4500563"/>
          <p14:tracePt t="44384" x="1657350" y="4514850"/>
          <p14:tracePt t="44401" x="1657350" y="4529138"/>
          <p14:tracePt t="44418" x="1671638" y="4529138"/>
          <p14:tracePt t="44434" x="1685925" y="4543425"/>
          <p14:tracePt t="44463" x="1685925" y="4557713"/>
          <p14:tracePt t="44479" x="1700213" y="4557713"/>
          <p14:tracePt t="44511" x="1714500" y="4557713"/>
          <p14:tracePt t="44535" x="1728788" y="4557713"/>
          <p14:tracePt t="44543" x="1743075" y="4557713"/>
          <p14:tracePt t="44559" x="1757363" y="4557713"/>
          <p14:tracePt t="44575" x="1771650" y="4557713"/>
          <p14:tracePt t="44584" x="1800225" y="4557713"/>
          <p14:tracePt t="44601" x="1857375" y="4586288"/>
          <p14:tracePt t="44618" x="1943100" y="4586288"/>
          <p14:tracePt t="44634" x="2073275" y="4600575"/>
          <p14:tracePt t="44651" x="2173288" y="4614863"/>
          <p14:tracePt t="44667" x="2230438" y="4629150"/>
          <p14:tracePt t="44684" x="2273300" y="4629150"/>
          <p14:tracePt t="44701" x="2287588" y="4629150"/>
          <p14:tracePt t="45031" x="2273300" y="4629150"/>
          <p14:tracePt t="45055" x="2273300" y="4614863"/>
          <p14:tracePt t="45063" x="2259013" y="4614863"/>
          <p14:tracePt t="45071" x="2244725" y="4614863"/>
          <p14:tracePt t="45085" x="2230438" y="4600575"/>
          <p14:tracePt t="45101" x="2187575" y="4586288"/>
          <p14:tracePt t="45117" x="2130425" y="4557713"/>
          <p14:tracePt t="45134" x="2058988" y="4529138"/>
          <p14:tracePt t="45151" x="1957388" y="4500563"/>
          <p14:tracePt t="45167" x="1857375" y="4457700"/>
          <p14:tracePt t="45184" x="1771650" y="4443413"/>
          <p14:tracePt t="45201" x="1714500" y="4400550"/>
          <p14:tracePt t="45218" x="1685925" y="4386263"/>
          <p14:tracePt t="45234" x="1643063" y="4371975"/>
          <p14:tracePt t="45251" x="1614488" y="4371975"/>
          <p14:tracePt t="45267" x="1614488" y="4357688"/>
          <p14:tracePt t="45284" x="1600200" y="4357688"/>
          <p14:tracePt t="45301" x="1585913" y="4357688"/>
          <p14:tracePt t="45318" x="1585913" y="4343400"/>
          <p14:tracePt t="45319" x="1571625" y="4343400"/>
          <p14:tracePt t="45567" x="1571625" y="4329113"/>
          <p14:tracePt t="45575" x="1557338" y="4329113"/>
          <p14:tracePt t="45584" x="1557338" y="4314825"/>
          <p14:tracePt t="45601" x="1557338" y="4300538"/>
          <p14:tracePt t="45617" x="1557338" y="4257675"/>
          <p14:tracePt t="45634" x="1557338" y="4214813"/>
          <p14:tracePt t="45651" x="1585913" y="4171950"/>
          <p14:tracePt t="45667" x="1600200" y="4157663"/>
          <p14:tracePt t="45935" x="1614488" y="4157663"/>
          <p14:tracePt t="45943" x="1614488" y="4171950"/>
          <p14:tracePt t="45951" x="1614488" y="4186238"/>
          <p14:tracePt t="45968" x="1628775" y="4200525"/>
          <p14:tracePt t="45984" x="1643063" y="4257675"/>
          <p14:tracePt t="46001" x="1671638" y="4300538"/>
          <p14:tracePt t="46017" x="1685925" y="4357688"/>
          <p14:tracePt t="46034" x="1714500" y="4400550"/>
          <p14:tracePt t="46051" x="1728788" y="4429125"/>
          <p14:tracePt t="46067" x="1743075" y="4443413"/>
          <p14:tracePt t="46084" x="1757363" y="4457700"/>
          <p14:tracePt t="46101" x="1771650" y="4471988"/>
          <p14:tracePt t="46117" x="1785938" y="4471988"/>
          <p14:tracePt t="46134" x="1800225" y="4471988"/>
          <p14:tracePt t="46151" x="1814513" y="4471988"/>
          <p14:tracePt t="46615" x="1828800" y="4471988"/>
          <p14:tracePt t="46671" x="1843088" y="4471988"/>
          <p14:tracePt t="46679" x="1843088" y="4457700"/>
          <p14:tracePt t="46687" x="1843088" y="4443413"/>
          <p14:tracePt t="47455" x="1843088" y="4457700"/>
          <p14:tracePt t="47463" x="1857375" y="4457700"/>
          <p14:tracePt t="47479" x="1857375" y="4471988"/>
          <p14:tracePt t="47487" x="1871663" y="4500563"/>
          <p14:tracePt t="47501" x="1871663" y="4543425"/>
          <p14:tracePt t="47517" x="1900238" y="4600575"/>
          <p14:tracePt t="47534" x="1957388" y="4686300"/>
          <p14:tracePt t="47535" x="2028825" y="4729163"/>
          <p14:tracePt t="47551" x="2130425" y="4814888"/>
          <p14:tracePt t="47567" x="2244725" y="4872038"/>
          <p14:tracePt t="47584" x="2330450" y="4929188"/>
          <p14:tracePt t="47600" x="2430463" y="4957763"/>
          <p14:tracePt t="47617" x="2487613" y="4972050"/>
          <p14:tracePt t="47634" x="2544763" y="4972050"/>
          <p14:tracePt t="47650" x="2601913" y="4972050"/>
          <p14:tracePt t="47667" x="2687638" y="4972050"/>
          <p14:tracePt t="47684" x="2787650" y="4972050"/>
          <p14:tracePt t="47701" x="2901950" y="4972050"/>
          <p14:tracePt t="47717" x="2987675" y="4943475"/>
          <p14:tracePt t="47734" x="3073400" y="4929188"/>
          <p14:tracePt t="47735" x="3116263" y="4914900"/>
          <p14:tracePt t="47751" x="3201988" y="4900613"/>
          <p14:tracePt t="47768" x="3259138" y="4886325"/>
          <p14:tracePt t="47784" x="3302000" y="4886325"/>
          <p14:tracePt t="47801" x="3330575" y="4872038"/>
          <p14:tracePt t="47817" x="3344863" y="4857750"/>
          <p14:tracePt t="47839" x="3359150" y="4857750"/>
          <p14:tracePt t="48023" x="3344863" y="4857750"/>
          <p14:tracePt t="48031" x="3344863" y="4843463"/>
          <p14:tracePt t="48055" x="3330575" y="4829175"/>
          <p14:tracePt t="48063" x="3316288" y="4829175"/>
          <p14:tracePt t="48079" x="3316288" y="4814888"/>
          <p14:tracePt t="48087" x="3302000" y="4814888"/>
          <p14:tracePt t="48101" x="3302000" y="4800600"/>
          <p14:tracePt t="48117" x="3287713" y="4786313"/>
          <p14:tracePt t="48134" x="3259138" y="4772025"/>
          <p14:tracePt t="48151" x="3244850" y="4757738"/>
          <p14:tracePt t="48167" x="3230563" y="4743450"/>
          <p14:tracePt t="48184" x="3216275" y="4729163"/>
          <p14:tracePt t="48201" x="3201988" y="4714875"/>
          <p14:tracePt t="48217" x="3187700" y="4700588"/>
          <p14:tracePt t="48234" x="3173413" y="4686300"/>
          <p14:tracePt t="48251" x="3159125" y="4672013"/>
          <p14:tracePt t="48267" x="3144838" y="4657725"/>
          <p14:tracePt t="48284" x="3130550" y="4657725"/>
          <p14:tracePt t="48301" x="3116263" y="4643438"/>
          <p14:tracePt t="48317" x="3101975" y="4643438"/>
          <p14:tracePt t="48343" x="3087688" y="4643438"/>
          <p14:tracePt t="48367" x="3073400" y="4643438"/>
          <p14:tracePt t="48391" x="3059113" y="4643438"/>
          <p14:tracePt t="48415" x="3059113" y="4629150"/>
          <p14:tracePt t="48423" x="3044825" y="4629150"/>
          <p14:tracePt t="48439" x="3044825" y="4614863"/>
          <p14:tracePt t="48447" x="3016250" y="4614863"/>
          <p14:tracePt t="48455" x="3001963" y="4614863"/>
          <p14:tracePt t="48467" x="2987675" y="4614863"/>
          <p14:tracePt t="48484" x="2944813" y="4614863"/>
          <p14:tracePt t="48501" x="2887663" y="4600575"/>
          <p14:tracePt t="48517" x="2801938" y="4586288"/>
          <p14:tracePt t="48534" x="2687638" y="4572000"/>
          <p14:tracePt t="48551" x="2473325" y="4514850"/>
          <p14:tracePt t="48567" x="2301875" y="4471988"/>
          <p14:tracePt t="48584" x="2159000" y="4429125"/>
          <p14:tracePt t="48601" x="2028825" y="4386263"/>
          <p14:tracePt t="48617" x="1900238" y="4343400"/>
          <p14:tracePt t="48634" x="1800225" y="4300538"/>
          <p14:tracePt t="48651" x="1671638" y="4286250"/>
          <p14:tracePt t="48667" x="1557338" y="4257675"/>
          <p14:tracePt t="48684" x="1457325" y="4229100"/>
          <p14:tracePt t="48700" x="1357313" y="4214813"/>
          <p14:tracePt t="48717" x="1257300" y="4214813"/>
          <p14:tracePt t="48734" x="1143000" y="4186238"/>
          <p14:tracePt t="48735" x="1085850" y="4186238"/>
          <p14:tracePt t="48751" x="971550" y="4171950"/>
          <p14:tracePt t="48767" x="814388" y="4157663"/>
          <p14:tracePt t="48784" x="671513" y="4157663"/>
          <p14:tracePt t="48801" x="542925" y="4157663"/>
          <p14:tracePt t="48817" x="428625" y="4157663"/>
          <p14:tracePt t="48834" x="328613" y="4157663"/>
          <p14:tracePt t="48851" x="228600" y="4157663"/>
          <p14:tracePt t="48868" x="114300" y="4157663"/>
          <p14:tracePt t="48884" x="0" y="4157663"/>
          <p14:tracePt t="49327" x="257175" y="4186238"/>
          <p14:tracePt t="49335" x="457200" y="4186238"/>
          <p14:tracePt t="49351" x="828675" y="4186238"/>
          <p14:tracePt t="49367" x="1100138" y="4186238"/>
          <p14:tracePt t="49384" x="1343025" y="4186238"/>
          <p14:tracePt t="49401" x="1485900" y="4186238"/>
          <p14:tracePt t="49418" x="1600200" y="4186238"/>
          <p14:tracePt t="49434" x="1671638" y="4186238"/>
          <p14:tracePt t="49451" x="1700213" y="4200525"/>
          <p14:tracePt t="49467" x="1743075" y="4214813"/>
          <p14:tracePt t="49484" x="1771650" y="4214813"/>
          <p14:tracePt t="49501" x="1785938" y="4214813"/>
          <p14:tracePt t="49517" x="1814513" y="4243388"/>
          <p14:tracePt t="49534" x="1843088" y="4243388"/>
          <p14:tracePt t="49535" x="1843088" y="4257675"/>
          <p14:tracePt t="49551" x="1857375" y="4257675"/>
          <p14:tracePt t="49567" x="1871663" y="4257675"/>
          <p14:tracePt t="49584" x="1871663" y="4271963"/>
          <p14:tracePt t="49601" x="1885950" y="4286250"/>
          <p14:tracePt t="49617" x="1900238" y="4300538"/>
          <p14:tracePt t="49634" x="1900238" y="4314825"/>
          <p14:tracePt t="49650" x="1900238" y="4329113"/>
          <p14:tracePt t="49667" x="1900238" y="4343400"/>
          <p14:tracePt t="49684" x="1900238" y="4386263"/>
          <p14:tracePt t="49701" x="1900238" y="4443413"/>
          <p14:tracePt t="49717" x="1871663" y="4500563"/>
          <p14:tracePt t="49734" x="1814513" y="4557713"/>
          <p14:tracePt t="49735" x="1771650" y="4586288"/>
          <p14:tracePt t="49751" x="1657350" y="4629150"/>
          <p14:tracePt t="49767" x="1500188" y="4657725"/>
          <p14:tracePt t="49784" x="1300163" y="4672013"/>
          <p14:tracePt t="49801" x="1157288" y="4672013"/>
          <p14:tracePt t="49817" x="1042988" y="4672013"/>
          <p14:tracePt t="49834" x="985838" y="4672013"/>
          <p14:tracePt t="49851" x="971550" y="4672013"/>
          <p14:tracePt t="49919" x="985838" y="4672013"/>
          <p14:tracePt t="49927" x="1014413" y="4672013"/>
          <p14:tracePt t="49934" x="1071563" y="4657725"/>
          <p14:tracePt t="49951" x="1271588" y="4643438"/>
          <p14:tracePt t="49967" x="1557338" y="4643438"/>
          <p14:tracePt t="49984" x="1914525" y="4643438"/>
          <p14:tracePt t="50001" x="2273300" y="4643438"/>
          <p14:tracePt t="50017" x="2616200" y="4643438"/>
          <p14:tracePt t="50035" x="2959100" y="4643438"/>
          <p14:tracePt t="50050" x="3244850" y="4643438"/>
          <p14:tracePt t="50067" x="3473450" y="4643438"/>
          <p14:tracePt t="50084" x="3616325" y="4643438"/>
          <p14:tracePt t="50100" x="3730625" y="4643438"/>
          <p14:tracePt t="50117" x="3802063" y="4643438"/>
          <p14:tracePt t="50134" x="3859213" y="4643438"/>
          <p14:tracePt t="50151" x="3930650" y="4643438"/>
          <p14:tracePt t="50167" x="3959225" y="4643438"/>
          <p14:tracePt t="50184" x="3987800" y="4643438"/>
          <p14:tracePt t="50200" x="4002088" y="4643438"/>
          <p14:tracePt t="50217" x="4016375" y="4643438"/>
          <p14:tracePt t="50239" x="4030663" y="4643438"/>
          <p14:tracePt t="50399" x="4030663" y="4629150"/>
          <p14:tracePt t="50470" x="4016375" y="4629150"/>
          <p14:tracePt t="50510" x="4002088" y="4629150"/>
          <p14:tracePt t="50518" x="3987800" y="4629150"/>
          <p14:tracePt t="50550" x="3973513" y="4629150"/>
          <p14:tracePt t="50743" x="3987800" y="4629150"/>
          <p14:tracePt t="50750" x="4002088" y="4629150"/>
          <p14:tracePt t="50759" x="4030663" y="4629150"/>
          <p14:tracePt t="50767" x="4044950" y="4629150"/>
          <p14:tracePt t="50784" x="4087813" y="4629150"/>
          <p14:tracePt t="50801" x="4144963" y="4629150"/>
          <p14:tracePt t="50817" x="4230688" y="4629150"/>
          <p14:tracePt t="50834" x="4273550" y="4629150"/>
          <p14:tracePt t="50851" x="4316413" y="4629150"/>
          <p14:tracePt t="50867" x="4387850" y="4629150"/>
          <p14:tracePt t="50884" x="4430713" y="4629150"/>
          <p14:tracePt t="50900" x="4487863" y="4629150"/>
          <p14:tracePt t="50917" x="4516438" y="4629150"/>
          <p14:tracePt t="50934" x="4559300" y="4614863"/>
          <p14:tracePt t="50950" x="4573588" y="4600575"/>
          <p14:tracePt t="51038" x="4573588" y="4586288"/>
          <p14:tracePt t="51054" x="4573588" y="4572000"/>
          <p14:tracePt t="51062" x="4559300" y="4572000"/>
          <p14:tracePt t="51071" x="4545013" y="4572000"/>
          <p14:tracePt t="51084" x="4516438" y="4557713"/>
          <p14:tracePt t="51101" x="4387850" y="4529138"/>
          <p14:tracePt t="51117" x="4202113" y="4471988"/>
          <p14:tracePt t="51134" x="3987800" y="4400550"/>
          <p14:tracePt t="51151" x="3587750" y="4300538"/>
          <p14:tracePt t="51167" x="3359150" y="4243388"/>
          <p14:tracePt t="51184" x="3144838" y="4229100"/>
          <p14:tracePt t="51200" x="2930525" y="4214813"/>
          <p14:tracePt t="51217" x="2759075" y="4214813"/>
          <p14:tracePt t="51234" x="2644775" y="4214813"/>
          <p14:tracePt t="51250" x="2544763" y="4214813"/>
          <p14:tracePt t="51267" x="2444750" y="4214813"/>
          <p14:tracePt t="51284" x="2344738" y="4214813"/>
          <p14:tracePt t="51301" x="2259013" y="4229100"/>
          <p14:tracePt t="51317" x="2187575" y="4257675"/>
          <p14:tracePt t="51334" x="2130425" y="4271963"/>
          <p14:tracePt t="51351" x="2058988" y="4300538"/>
          <p14:tracePt t="51367" x="2044700" y="4300538"/>
          <p14:tracePt t="51384" x="2028825" y="4314825"/>
          <p14:tracePt t="51462" x="2044700" y="4314825"/>
          <p14:tracePt t="51486" x="2058988" y="4314825"/>
          <p14:tracePt t="51502" x="2073275" y="4314825"/>
          <p14:tracePt t="51510" x="2087563" y="4314825"/>
          <p14:tracePt t="51518" x="2116138" y="4314825"/>
          <p14:tracePt t="51534" x="2144713" y="4314825"/>
          <p14:tracePt t="51551" x="2287588" y="4314825"/>
          <p14:tracePt t="51567" x="2416175" y="4314825"/>
          <p14:tracePt t="51584" x="2530475" y="4314825"/>
          <p14:tracePt t="51600" x="2659063" y="4314825"/>
          <p14:tracePt t="51617" x="2787650" y="4314825"/>
          <p14:tracePt t="51634" x="2887663" y="4314825"/>
          <p14:tracePt t="51651" x="2959100" y="4314825"/>
          <p14:tracePt t="51667" x="3030538" y="4314825"/>
          <p14:tracePt t="51684" x="3073400" y="4314825"/>
          <p14:tracePt t="51700" x="3130550" y="4314825"/>
          <p14:tracePt t="51717" x="3173413" y="4329113"/>
          <p14:tracePt t="51734" x="3201988" y="4329113"/>
          <p14:tracePt t="51751" x="3244850" y="4357688"/>
          <p14:tracePt t="51767" x="3259138" y="4357688"/>
          <p14:tracePt t="51784" x="3273425" y="4371975"/>
          <p14:tracePt t="51800" x="3287713" y="4371975"/>
          <p14:tracePt t="51822" x="3302000" y="4371975"/>
          <p14:tracePt t="51834" x="3302000" y="4386263"/>
          <p14:tracePt t="51850" x="3302000" y="4400550"/>
          <p14:tracePt t="51867" x="3302000" y="4414838"/>
          <p14:tracePt t="51884" x="3302000" y="4429125"/>
          <p14:tracePt t="51901" x="3302000" y="4443413"/>
          <p14:tracePt t="51917" x="3302000" y="4457700"/>
          <p14:tracePt t="51934" x="3302000" y="4471988"/>
          <p14:tracePt t="51935" x="3302000" y="4486275"/>
          <p14:tracePt t="51951" x="3302000" y="4514850"/>
          <p14:tracePt t="51967" x="3302000" y="4529138"/>
          <p14:tracePt t="51984" x="3302000" y="4557713"/>
          <p14:tracePt t="52000" x="3287713" y="4586288"/>
          <p14:tracePt t="52017" x="3287713" y="4600575"/>
          <p14:tracePt t="52034" x="3273425" y="4614863"/>
          <p14:tracePt t="52051" x="3259138" y="4629150"/>
          <p14:tracePt t="52067" x="3259138" y="4657725"/>
          <p14:tracePt t="52084" x="3230563" y="4657725"/>
          <p14:tracePt t="52101" x="3216275" y="4657725"/>
          <p14:tracePt t="52117" x="3187700" y="4672013"/>
          <p14:tracePt t="52134" x="3144838" y="4672013"/>
          <p14:tracePt t="52151" x="3073400" y="4672013"/>
          <p14:tracePt t="52167" x="3044825" y="4672013"/>
          <p14:tracePt t="52184" x="3001963" y="4672013"/>
          <p14:tracePt t="52200" x="2987675" y="4672013"/>
          <p14:tracePt t="52217" x="2973388" y="4672013"/>
          <p14:tracePt t="52234" x="2959100" y="4672013"/>
          <p14:tracePt t="52250" x="2944813" y="4672013"/>
          <p14:tracePt t="52287" x="2930525" y="4672013"/>
          <p14:tracePt t="52310" x="2916238" y="4672013"/>
          <p14:tracePt t="52326" x="2916238" y="4657725"/>
          <p14:tracePt t="52335" x="2901950" y="4657725"/>
          <p14:tracePt t="52342" x="2887663" y="4657725"/>
          <p14:tracePt t="52390" x="2887663" y="4643438"/>
          <p14:tracePt t="52406" x="2887663" y="4629150"/>
          <p14:tracePt t="52430" x="2873375" y="4629150"/>
          <p14:tracePt t="52446" x="2873375" y="4614863"/>
          <p14:tracePt t="52590" x="2859088" y="4614863"/>
          <p14:tracePt t="52606" x="2830513" y="4614863"/>
          <p14:tracePt t="52614" x="2773363" y="4629150"/>
          <p14:tracePt t="52622" x="2673350" y="4657725"/>
          <p14:tracePt t="52634" x="2559050" y="4672013"/>
          <p14:tracePt t="52650" x="2244725" y="4686300"/>
          <p14:tracePt t="52667" x="1914525" y="4672013"/>
          <p14:tracePt t="52684" x="1600200" y="4586288"/>
          <p14:tracePt t="52700" x="1300163" y="4500563"/>
          <p14:tracePt t="52717" x="1143000" y="4443413"/>
          <p14:tracePt t="52734" x="1128713" y="4429125"/>
          <p14:tracePt t="52751" x="1143000" y="4414838"/>
          <p14:tracePt t="52768" x="1157288" y="4414838"/>
          <p14:tracePt t="52784" x="1171575" y="4371975"/>
          <p14:tracePt t="52800" x="1171575" y="4357688"/>
          <p14:tracePt t="52817" x="1171575" y="4343400"/>
          <p14:tracePt t="52838" x="1185863" y="4343400"/>
          <p14:tracePt t="52850" x="1200150" y="4343400"/>
          <p14:tracePt t="52867" x="1200150" y="4314825"/>
          <p14:tracePt t="52886" x="1214438" y="4314825"/>
          <p14:tracePt t="52910" x="1228725" y="4314825"/>
          <p14:tracePt t="52926" x="1243013" y="4314825"/>
          <p14:tracePt t="52934" x="1257300" y="4314825"/>
          <p14:tracePt t="52951" x="1285875" y="4300538"/>
          <p14:tracePt t="52968" x="1328738" y="4300538"/>
          <p14:tracePt t="52984" x="1357313" y="4300538"/>
          <p14:tracePt t="53000" x="1414463" y="4300538"/>
          <p14:tracePt t="53017" x="1485900" y="4286250"/>
          <p14:tracePt t="53034" x="1528763" y="4271963"/>
          <p14:tracePt t="53050" x="1585913" y="4257675"/>
          <p14:tracePt t="53067" x="1643063" y="4257675"/>
          <p14:tracePt t="53084" x="1714500" y="4229100"/>
          <p14:tracePt t="53100" x="1757363" y="4214813"/>
          <p14:tracePt t="53117" x="1814513" y="4200525"/>
          <p14:tracePt t="53134" x="1843088" y="4186238"/>
          <p14:tracePt t="53151" x="1900238" y="4157663"/>
          <p14:tracePt t="53167" x="1943100" y="4157663"/>
          <p14:tracePt t="53184" x="1971675" y="4143375"/>
          <p14:tracePt t="53200" x="1985963" y="4129088"/>
          <p14:tracePt t="53518" x="2000250" y="4129088"/>
          <p14:tracePt t="53542" x="2014538" y="4129088"/>
          <p14:tracePt t="53566" x="2014538" y="4143375"/>
          <p14:tracePt t="53575" x="2028825" y="4143375"/>
          <p14:tracePt t="53598" x="2044700" y="4143375"/>
          <p14:tracePt t="53606" x="2044700" y="4157663"/>
          <p14:tracePt t="53617" x="2058988" y="4157663"/>
          <p14:tracePt t="53634" x="2087563" y="4186238"/>
          <p14:tracePt t="53650" x="2130425" y="4214813"/>
          <p14:tracePt t="53667" x="2187575" y="4243388"/>
          <p14:tracePt t="53684" x="2273300" y="4286250"/>
          <p14:tracePt t="53700" x="2373313" y="4329113"/>
          <p14:tracePt t="53717" x="2487613" y="4386263"/>
          <p14:tracePt t="53734" x="2616200" y="4429125"/>
          <p14:tracePt t="53735" x="2644775" y="4443413"/>
          <p14:tracePt t="53751" x="2716213" y="4471988"/>
          <p14:tracePt t="53767" x="2759075" y="4486275"/>
          <p14:tracePt t="53784" x="2801938" y="4500563"/>
          <p14:tracePt t="53801" x="2844800" y="4500563"/>
          <p14:tracePt t="53817" x="2859088" y="4500563"/>
          <p14:tracePt t="53834" x="2873375" y="4500563"/>
          <p14:tracePt t="53850" x="2887663" y="4500563"/>
          <p14:tracePt t="53950" x="2887663" y="4514850"/>
          <p14:tracePt t="53958" x="2887663" y="4529138"/>
          <p14:tracePt t="53967" x="2901950" y="4543425"/>
          <p14:tracePt t="53984" x="2916238" y="4614863"/>
          <p14:tracePt t="54001" x="2916238" y="4757738"/>
          <p14:tracePt t="54017" x="2873375" y="4914900"/>
          <p14:tracePt t="54034" x="2816225" y="5043488"/>
          <p14:tracePt t="54050" x="2801938" y="5100638"/>
          <p14:tracePt t="54067" x="2801938" y="5114925"/>
          <p14:tracePt t="54084" x="2801938" y="5129213"/>
          <p14:tracePt t="54214" x="2801938" y="5114925"/>
          <p14:tracePt t="54223" x="2801938" y="5100638"/>
          <p14:tracePt t="54234" x="2801938" y="5072063"/>
          <p14:tracePt t="54250" x="2801938" y="5043488"/>
          <p14:tracePt t="54267" x="2801938" y="5000625"/>
          <p14:tracePt t="54284" x="2801938" y="4986338"/>
          <p14:tracePt t="54414" x="2816225" y="4986338"/>
          <p14:tracePt t="54430" x="2830513" y="4986338"/>
          <p14:tracePt t="54438" x="2859088" y="4986338"/>
          <p14:tracePt t="54450" x="2901950" y="4972050"/>
          <p14:tracePt t="54467" x="3016250" y="4943475"/>
          <p14:tracePt t="54484" x="3159125" y="4914900"/>
          <p14:tracePt t="54500" x="3287713" y="4872038"/>
          <p14:tracePt t="54517" x="3373438" y="4829175"/>
          <p14:tracePt t="54534" x="3416300" y="4786313"/>
          <p14:tracePt t="54550" x="3387725" y="4657725"/>
          <p14:tracePt t="54567" x="3273425" y="4600575"/>
          <p14:tracePt t="54584" x="3230563" y="4572000"/>
          <p14:tracePt t="54766" x="3244850" y="4557713"/>
          <p14:tracePt t="54774" x="3302000" y="4514850"/>
          <p14:tracePt t="54784" x="3416300" y="4471988"/>
          <p14:tracePt t="54800" x="3573463" y="4414838"/>
          <p14:tracePt t="54817" x="3644900" y="4357688"/>
          <p14:tracePt t="54834" x="3687763" y="4329113"/>
          <p14:tracePt t="54850" x="3716338" y="4314825"/>
          <p14:tracePt t="54867" x="3730625" y="4314825"/>
          <p14:tracePt t="54884" x="3730625" y="4300538"/>
          <p14:tracePt t="55574" x="3730625" y="4314825"/>
          <p14:tracePt t="55582" x="3730625" y="4329113"/>
          <p14:tracePt t="55598" x="3730625" y="4343400"/>
          <p14:tracePt t="55614" x="3730625" y="4357688"/>
          <p14:tracePt t="55630" x="3730625" y="4386263"/>
          <p14:tracePt t="55638" x="3730625" y="4429125"/>
          <p14:tracePt t="55650" x="3730625" y="4471988"/>
          <p14:tracePt t="55667" x="3716338" y="4586288"/>
          <p14:tracePt t="55684" x="3687763" y="4729163"/>
          <p14:tracePt t="55700" x="3659188" y="4857750"/>
          <p14:tracePt t="55717" x="3644900" y="4957763"/>
          <p14:tracePt t="55734" x="3616325" y="5072063"/>
          <p14:tracePt t="55734" x="3602038" y="5114925"/>
          <p14:tracePt t="55751" x="3602038" y="5186363"/>
          <p14:tracePt t="55767" x="3587750" y="5229225"/>
          <p14:tracePt t="55784" x="3573463" y="5286375"/>
          <p14:tracePt t="55800" x="3573463" y="5300663"/>
          <p14:tracePt t="55817" x="3573463" y="5314950"/>
          <p14:tracePt t="55878" x="3559175" y="5314950"/>
          <p14:tracePt t="55894" x="3544888" y="5314950"/>
          <p14:tracePt t="55910" x="3530600" y="5314950"/>
          <p14:tracePt t="55918" x="3530600" y="5300663"/>
          <p14:tracePt t="55926" x="3516313" y="5300663"/>
          <p14:tracePt t="55934" x="3502025" y="5286375"/>
          <p14:tracePt t="55951" x="3473450" y="5243513"/>
          <p14:tracePt t="55967" x="3430588" y="5172075"/>
          <p14:tracePt t="55984" x="3387725" y="5100638"/>
          <p14:tracePt t="56000" x="3344863" y="5029200"/>
          <p14:tracePt t="56017" x="3316288" y="4957763"/>
          <p14:tracePt t="56034" x="3302000" y="4914900"/>
          <p14:tracePt t="56051" x="3287713" y="4857750"/>
          <p14:tracePt t="56067" x="3287713" y="4814888"/>
          <p14:tracePt t="56083" x="3287713" y="4800600"/>
          <p14:tracePt t="56100" x="3287713" y="4772025"/>
          <p14:tracePt t="56117" x="3287713" y="4757738"/>
          <p14:tracePt t="56133" x="3287713" y="4743450"/>
          <p14:tracePt t="56151" x="3287713" y="4714875"/>
          <p14:tracePt t="56167" x="3287713" y="4700588"/>
          <p14:tracePt t="56190" x="3287713" y="4686300"/>
          <p14:tracePt t="56206" x="3287713" y="4672013"/>
          <p14:tracePt t="56217" x="3287713" y="4657725"/>
          <p14:tracePt t="56234" x="3287713" y="4643438"/>
          <p14:tracePt t="56250" x="3273425" y="4629150"/>
          <p14:tracePt t="56267" x="3259138" y="4614863"/>
          <p14:tracePt t="56283" x="3230563" y="4600575"/>
          <p14:tracePt t="56300" x="3173413" y="4586288"/>
          <p14:tracePt t="56317" x="3116263" y="4572000"/>
          <p14:tracePt t="56333" x="3044825" y="4543425"/>
          <p14:tracePt t="56351" x="2916238" y="4514850"/>
          <p14:tracePt t="56367" x="2859088" y="4486275"/>
          <p14:tracePt t="56384" x="2830513" y="4457700"/>
          <p14:tracePt t="56400" x="2816225" y="4429125"/>
          <p14:tracePt t="56518" x="2830513" y="4429125"/>
          <p14:tracePt t="56527" x="2844800" y="4429125"/>
          <p14:tracePt t="56542" x="2859088" y="4429125"/>
          <p14:tracePt t="56558" x="2873375" y="4429125"/>
          <p14:tracePt t="56567" x="2887663" y="4414838"/>
          <p14:tracePt t="56583" x="2916238" y="4414838"/>
          <p14:tracePt t="56600" x="2944813" y="4400550"/>
          <p14:tracePt t="56617" x="2973388" y="4400550"/>
          <p14:tracePt t="56633" x="2987675" y="4386263"/>
          <p14:tracePt t="56650" x="3001963" y="4386263"/>
          <p14:tracePt t="56670" x="3016250" y="4386263"/>
          <p14:tracePt t="56683" x="3030538" y="4386263"/>
          <p14:tracePt t="56702" x="3044825" y="4386263"/>
          <p14:tracePt t="56718" x="3059113" y="4386263"/>
          <p14:tracePt t="56734" x="3073400" y="4386263"/>
          <p14:tracePt t="56750" x="3087688" y="4386263"/>
          <p14:tracePt t="56767" x="3116263" y="4386263"/>
          <p14:tracePt t="56784" x="3159125" y="4386263"/>
          <p14:tracePt t="56800" x="3201988" y="4414838"/>
          <p14:tracePt t="56817" x="3259138" y="4414838"/>
          <p14:tracePt t="56834" x="3359150" y="4429125"/>
          <p14:tracePt t="56851" x="3473450" y="4443413"/>
          <p14:tracePt t="56867" x="3616325" y="4443413"/>
          <p14:tracePt t="56883" x="3744913" y="4457700"/>
          <p14:tracePt t="56900" x="3830638" y="4457700"/>
          <p14:tracePt t="56917" x="3859213" y="4457700"/>
          <p14:tracePt t="56933" x="3873500" y="4457700"/>
          <p14:tracePt t="57030" x="3873500" y="4471988"/>
          <p14:tracePt t="57038" x="3873500" y="4486275"/>
          <p14:tracePt t="57054" x="3873500" y="4500563"/>
          <p14:tracePt t="57070" x="3873500" y="4514850"/>
          <p14:tracePt t="57083" x="3902075" y="4529138"/>
          <p14:tracePt t="57100" x="3916363" y="4543425"/>
          <p14:tracePt t="57117" x="4002088" y="4557713"/>
          <p14:tracePt t="57133" x="4073525" y="4572000"/>
          <p14:tracePt t="57150" x="4144963" y="4572000"/>
          <p14:tracePt t="57167" x="4187825" y="4572000"/>
          <p14:tracePt t="57183" x="4202113" y="4572000"/>
          <p14:tracePt t="57200" x="4230688" y="4557713"/>
          <p14:tracePt t="57217" x="4259263" y="4543425"/>
          <p14:tracePt t="57233" x="4287838" y="4529138"/>
          <p14:tracePt t="57250" x="4330700" y="4514850"/>
          <p14:tracePt t="57267" x="4387850" y="4500563"/>
          <p14:tracePt t="57283" x="4430713" y="4486275"/>
          <p14:tracePt t="57300" x="4487863" y="4471988"/>
          <p14:tracePt t="57317" x="4516438" y="4471988"/>
          <p14:tracePt t="57333" x="4530725" y="4471988"/>
          <p14:tracePt t="57350" x="4545013" y="4471988"/>
          <p14:tracePt t="57367" x="4573588" y="4471988"/>
          <p14:tracePt t="57383" x="4602163" y="4471988"/>
          <p14:tracePt t="57400" x="4645025" y="4486275"/>
          <p14:tracePt t="57417" x="4687888" y="4514850"/>
          <p14:tracePt t="57433" x="4745038" y="4529138"/>
          <p14:tracePt t="57450" x="4802188" y="4557713"/>
          <p14:tracePt t="57467" x="4873625" y="4572000"/>
          <p14:tracePt t="57484" x="4916488" y="4586288"/>
          <p14:tracePt t="57500" x="4945063" y="4600575"/>
          <p14:tracePt t="57517" x="4973638" y="4614863"/>
          <p14:tracePt t="57533" x="4987925" y="4614863"/>
          <p14:tracePt t="57550" x="5016500" y="4614863"/>
          <p14:tracePt t="57567" x="5030788" y="4614863"/>
          <p14:tracePt t="57678" x="5045075" y="4614863"/>
          <p14:tracePt t="57694" x="5059363" y="4614863"/>
          <p14:tracePt t="57710" x="5087938" y="4614863"/>
          <p14:tracePt t="57719" x="5130800" y="4614863"/>
          <p14:tracePt t="57726" x="5187950" y="4614863"/>
          <p14:tracePt t="57734" x="5259388" y="4586288"/>
          <p14:tracePt t="57750" x="5459413" y="4543425"/>
          <p14:tracePt t="57767" x="5702300" y="4486275"/>
          <p14:tracePt t="57784" x="5916613" y="4443413"/>
          <p14:tracePt t="57800" x="6103938" y="4400550"/>
          <p14:tracePt t="57817" x="6175375" y="4371975"/>
          <p14:tracePt t="57834" x="6232525" y="4371975"/>
          <p14:tracePt t="57850" x="6246813" y="4357688"/>
          <p14:tracePt t="57867" x="6246813" y="4343400"/>
          <p14:tracePt t="57926" x="6246813" y="4329113"/>
          <p14:tracePt t="57942" x="6246813" y="4314825"/>
          <p14:tracePt t="57950" x="6232525" y="4300538"/>
          <p14:tracePt t="57958" x="6189663" y="4271963"/>
          <p14:tracePt t="57967" x="6146800" y="4243388"/>
          <p14:tracePt t="57984" x="5930900" y="4100513"/>
          <p14:tracePt t="58000" x="5730875" y="3986213"/>
          <p14:tracePt t="58017" x="5530850" y="3900488"/>
          <p14:tracePt t="58034" x="5302250" y="3843338"/>
          <p14:tracePt t="58050" x="5130800" y="3800475"/>
          <p14:tracePt t="58067" x="5002213" y="3786188"/>
          <p14:tracePt t="58084" x="4930775" y="3786188"/>
          <p14:tracePt t="58100" x="4873625" y="3786188"/>
          <p14:tracePt t="58117" x="4816475" y="3786188"/>
          <p14:tracePt t="58133" x="4787900" y="3786188"/>
          <p14:tracePt t="58150" x="4759325" y="3786188"/>
          <p14:tracePt t="58167" x="4745038" y="3786188"/>
          <p14:tracePt t="58183" x="4730750" y="3786188"/>
          <p14:tracePt t="58200" x="4716463" y="3786188"/>
          <p14:tracePt t="58217" x="4702175" y="3786188"/>
          <p14:tracePt t="58233" x="4687888" y="3800475"/>
          <p14:tracePt t="58250" x="4673600" y="3814763"/>
          <p14:tracePt t="58267" x="4659313" y="3843338"/>
          <p14:tracePt t="58283" x="4645025" y="3857625"/>
          <p14:tracePt t="58300" x="4630738" y="3871913"/>
          <p14:tracePt t="58317" x="4616450" y="3886200"/>
          <p14:tracePt t="58333" x="4616450" y="3914775"/>
          <p14:tracePt t="58350" x="4587875" y="3929063"/>
          <p14:tracePt t="58367" x="4573588" y="3957638"/>
          <p14:tracePt t="58383" x="4559300" y="3971925"/>
          <p14:tracePt t="58400" x="4545013" y="4000500"/>
          <p14:tracePt t="58417" x="4545013" y="4014788"/>
          <p14:tracePt t="58433" x="4530725" y="4057650"/>
          <p14:tracePt t="58450" x="4502150" y="4100513"/>
          <p14:tracePt t="58467" x="4502150" y="4129088"/>
          <p14:tracePt t="58483" x="4487863" y="4171950"/>
          <p14:tracePt t="58500" x="4487863" y="4200525"/>
          <p14:tracePt t="58517" x="4473575" y="4229100"/>
          <p14:tracePt t="58534" x="4473575" y="4243388"/>
          <p14:tracePt t="58550" x="4473575" y="4271963"/>
          <p14:tracePt t="58567" x="4473575" y="4286250"/>
          <p14:tracePt t="58583" x="4473575" y="4300538"/>
          <p14:tracePt t="58600" x="4473575" y="4314825"/>
          <p14:tracePt t="58617" x="4473575" y="4329113"/>
          <p14:tracePt t="58633" x="4473575" y="4343400"/>
          <p14:tracePt t="58650" x="4473575" y="4357688"/>
          <p14:tracePt t="58667" x="4459288" y="4371975"/>
          <p14:tracePt t="58684" x="4459288" y="4386263"/>
          <p14:tracePt t="58700" x="4459288" y="4400550"/>
          <p14:tracePt t="58717" x="4445000" y="4414838"/>
          <p14:tracePt t="58734" x="4445000" y="4429125"/>
          <p14:tracePt t="58750" x="4445000" y="4457700"/>
          <p14:tracePt t="58767" x="4430713" y="4457700"/>
          <p14:tracePt t="58783" x="4430713" y="4486275"/>
          <p14:tracePt t="58800" x="4430713" y="4500563"/>
          <p14:tracePt t="58817" x="4430713" y="4514850"/>
          <p14:tracePt t="58834" x="4430713" y="4529138"/>
          <p14:tracePt t="58850" x="4430713" y="4557713"/>
          <p14:tracePt t="59094" x="4416425" y="4557713"/>
          <p14:tracePt t="59102" x="4402138" y="4557713"/>
          <p14:tracePt t="59126" x="4387850" y="4557713"/>
          <p14:tracePt t="59134" x="4373563" y="4557713"/>
          <p14:tracePt t="59142" x="4359275" y="4529138"/>
          <p14:tracePt t="59150" x="4316413" y="4514850"/>
          <p14:tracePt t="59167" x="4273550" y="4471988"/>
          <p14:tracePt t="59183" x="4230688" y="4443413"/>
          <p14:tracePt t="59200" x="4216400" y="4429125"/>
          <p14:tracePt t="59358" x="4230688" y="4429125"/>
          <p14:tracePt t="59366" x="4244975" y="4443413"/>
          <p14:tracePt t="59374" x="4287838" y="4443413"/>
          <p14:tracePt t="59383" x="4330700" y="4457700"/>
          <p14:tracePt t="59400" x="4430713" y="4500563"/>
          <p14:tracePt t="59417" x="4516438" y="4529138"/>
          <p14:tracePt t="59433" x="4602163" y="4557713"/>
          <p14:tracePt t="59450" x="4645025" y="4557713"/>
          <p14:tracePt t="59467" x="4659313" y="4557713"/>
          <p14:tracePt t="59854" x="4673600" y="4557713"/>
          <p14:tracePt t="59862" x="4702175" y="4557713"/>
          <p14:tracePt t="59870" x="4745038" y="4557713"/>
          <p14:tracePt t="59884" x="4802188" y="4557713"/>
          <p14:tracePt t="59900" x="4987925" y="4557713"/>
          <p14:tracePt t="59917" x="5159375" y="4557713"/>
          <p14:tracePt t="59933" x="5316538" y="4557713"/>
          <p14:tracePt t="59950" x="5430838" y="4557713"/>
          <p14:tracePt t="59967" x="5445125" y="4557713"/>
          <p14:tracePt t="60246" x="5459413" y="4557713"/>
          <p14:tracePt t="60262" x="5473700" y="4543425"/>
          <p14:tracePt t="60270" x="5487988" y="4529138"/>
          <p14:tracePt t="60278" x="5487988" y="4500563"/>
          <p14:tracePt t="60294" x="5502275" y="4471988"/>
          <p14:tracePt t="60302" x="5502275" y="4457700"/>
          <p14:tracePt t="60317" x="5502275" y="4443413"/>
          <p14:tracePt t="60333" x="5502275" y="4414838"/>
          <p14:tracePt t="60350" x="5502275" y="4400550"/>
          <p14:tracePt t="60526" x="5516563" y="4400550"/>
          <p14:tracePt t="60566" x="5530850" y="4400550"/>
          <p14:tracePt t="60590" x="5545138" y="4400550"/>
          <p14:tracePt t="60606" x="5545138" y="4414838"/>
          <p14:tracePt t="60734" x="5559425" y="4414838"/>
          <p14:tracePt t="61166" x="5559425" y="4400550"/>
          <p14:tracePt t="61174" x="5559425" y="4371975"/>
          <p14:tracePt t="61183" x="5559425" y="4343400"/>
          <p14:tracePt t="61201" x="5559425" y="4243388"/>
          <p14:tracePt t="61217" x="5559425" y="4157663"/>
          <p14:tracePt t="61233" x="5559425" y="4086225"/>
          <p14:tracePt t="61250" x="5545138" y="4000500"/>
          <p14:tracePt t="61267" x="5516563" y="3957638"/>
          <p14:tracePt t="61283" x="5473700" y="3900488"/>
          <p14:tracePt t="61300" x="5430838" y="3857625"/>
          <p14:tracePt t="61317" x="5387975" y="3829050"/>
          <p14:tracePt t="61333" x="5330825" y="3800475"/>
          <p14:tracePt t="61334" x="5302250" y="3771900"/>
          <p14:tracePt t="61350" x="5259388" y="3771900"/>
          <p14:tracePt t="61367" x="5230813" y="3757613"/>
          <p14:tracePt t="61383" x="5202238" y="3743325"/>
          <p14:tracePt t="61400" x="5187950" y="3743325"/>
          <p14:tracePt t="61454" x="5173663" y="3743325"/>
          <p14:tracePt t="61534" x="5173663" y="3729038"/>
          <p14:tracePt t="61566" x="5173663" y="3714750"/>
          <p14:tracePt t="61622" x="5187950" y="3714750"/>
          <p14:tracePt t="61630" x="5216525" y="3714750"/>
          <p14:tracePt t="61638" x="5245100" y="3714750"/>
          <p14:tracePt t="61650" x="5316538" y="3714750"/>
          <p14:tracePt t="61667" x="5502275" y="3743325"/>
          <p14:tracePt t="61683" x="5688013" y="3814763"/>
          <p14:tracePt t="61700" x="5873750" y="3886200"/>
          <p14:tracePt t="61717" x="5973763" y="3943350"/>
          <p14:tracePt t="61733" x="6045200" y="3971925"/>
          <p14:tracePt t="61734" x="6073775" y="3986213"/>
          <p14:tracePt t="61750" x="6118225" y="4014788"/>
          <p14:tracePt t="61767" x="6175375" y="4071938"/>
          <p14:tracePt t="61783" x="6261100" y="4143375"/>
          <p14:tracePt t="61800" x="6332538" y="4200525"/>
          <p14:tracePt t="61817" x="6403975" y="4300538"/>
          <p14:tracePt t="61834" x="6489700" y="4443413"/>
          <p14:tracePt t="61850" x="6532563" y="4529138"/>
          <p14:tracePt t="61866" x="6561138" y="4586288"/>
          <p14:tracePt t="61883" x="6561138" y="4614863"/>
          <p14:tracePt t="61900" x="6561138" y="4657725"/>
          <p14:tracePt t="61916" x="6561138" y="4700588"/>
          <p14:tracePt t="61933" x="6503988" y="4743450"/>
          <p14:tracePt t="61950" x="6332538" y="4772025"/>
          <p14:tracePt t="61966" x="6118225" y="4772025"/>
          <p14:tracePt t="61983" x="5816600" y="4772025"/>
          <p14:tracePt t="62000" x="5487988" y="4743450"/>
          <p14:tracePt t="62017" x="5145088" y="4672013"/>
          <p14:tracePt t="62033" x="4859338" y="4629150"/>
          <p14:tracePt t="62050" x="4702175" y="4614863"/>
          <p14:tracePt t="62067" x="4645025" y="4614863"/>
          <p14:tracePt t="62083" x="4616450" y="4614863"/>
          <p14:tracePt t="62100" x="4602163" y="4614863"/>
          <p14:tracePt t="62117" x="4573588" y="4614863"/>
          <p14:tracePt t="62133" x="4559300" y="4614863"/>
          <p14:tracePt t="62150" x="4530725" y="4614863"/>
          <p14:tracePt t="62167" x="4473575" y="4614863"/>
          <p14:tracePt t="62183" x="4416425" y="4614863"/>
          <p14:tracePt t="62200" x="4373563" y="4629150"/>
          <p14:tracePt t="62217" x="4287838" y="4657725"/>
          <p14:tracePt t="62233" x="4187825" y="4700588"/>
          <p14:tracePt t="62250" x="4073525" y="4743450"/>
          <p14:tracePt t="62266" x="3987800" y="4772025"/>
          <p14:tracePt t="62283" x="3930650" y="4814888"/>
          <p14:tracePt t="62300" x="3916363" y="4829175"/>
          <p14:tracePt t="62398" x="3916363" y="4843463"/>
          <p14:tracePt t="62438" x="3916363" y="4857750"/>
          <p14:tracePt t="62446" x="3930650" y="4857750"/>
          <p14:tracePt t="62454" x="3944938" y="4857750"/>
          <p14:tracePt t="62466" x="3973513" y="4872038"/>
          <p14:tracePt t="62484" x="4002088" y="4872038"/>
          <p14:tracePt t="62500" x="4059238" y="4886325"/>
          <p14:tracePt t="62516" x="4144963" y="4886325"/>
          <p14:tracePt t="62533" x="4230688" y="4886325"/>
          <p14:tracePt t="62534" x="4259263" y="4886325"/>
          <p14:tracePt t="62550" x="4330700" y="4886325"/>
          <p14:tracePt t="62567" x="4387850" y="4886325"/>
          <p14:tracePt t="62583" x="4445000" y="4886325"/>
          <p14:tracePt t="62600" x="4502150" y="4886325"/>
          <p14:tracePt t="62617" x="4559300" y="4886325"/>
          <p14:tracePt t="62633" x="4616450" y="4886325"/>
          <p14:tracePt t="62650" x="4687888" y="4886325"/>
          <p14:tracePt t="62666" x="4730750" y="4886325"/>
          <p14:tracePt t="62683" x="4773613" y="4886325"/>
          <p14:tracePt t="62700" x="4845050" y="4886325"/>
          <p14:tracePt t="62716" x="4930775" y="4886325"/>
          <p14:tracePt t="62734" x="5059363" y="4886325"/>
          <p14:tracePt t="62750" x="5159375" y="4886325"/>
          <p14:tracePt t="62767" x="5273675" y="4886325"/>
          <p14:tracePt t="62783" x="5387975" y="4886325"/>
          <p14:tracePt t="62800" x="5502275" y="4886325"/>
          <p14:tracePt t="62817" x="5602288" y="4886325"/>
          <p14:tracePt t="62833" x="5688013" y="4886325"/>
          <p14:tracePt t="62850" x="5759450" y="4886325"/>
          <p14:tracePt t="62866" x="5802313" y="4886325"/>
          <p14:tracePt t="62883" x="5845175" y="4886325"/>
          <p14:tracePt t="63014" x="5859463" y="4886325"/>
          <p14:tracePt t="63270" x="5859463" y="4900613"/>
          <p14:tracePt t="63278" x="5830888" y="4900613"/>
          <p14:tracePt t="63286" x="5816600" y="4900613"/>
          <p14:tracePt t="63300" x="5773738" y="4900613"/>
          <p14:tracePt t="63316" x="5630863" y="4914900"/>
          <p14:tracePt t="63333" x="5387975" y="4914900"/>
          <p14:tracePt t="63334" x="5230813" y="4914900"/>
          <p14:tracePt t="63350" x="4873625" y="4914900"/>
          <p14:tracePt t="63367" x="4502150" y="4914900"/>
          <p14:tracePt t="63383" x="4159250" y="4914900"/>
          <p14:tracePt t="63400" x="3887788" y="4886325"/>
          <p14:tracePt t="63417" x="3673475" y="4872038"/>
          <p14:tracePt t="63433" x="3530600" y="4843463"/>
          <p14:tracePt t="63450" x="3430588" y="4829175"/>
          <p14:tracePt t="63466" x="3373438" y="4814888"/>
          <p14:tracePt t="63483" x="3344863" y="4814888"/>
          <p14:tracePt t="63500" x="3330575" y="4800600"/>
          <p14:tracePt t="63517" x="3316288" y="4800600"/>
          <p14:tracePt t="63533" x="3287713" y="4800600"/>
          <p14:tracePt t="63550" x="3273425" y="4786313"/>
          <p14:tracePt t="63574" x="3259138" y="4786313"/>
          <p14:tracePt t="63598" x="3244850" y="4786313"/>
          <p14:tracePt t="63606" x="3230563" y="4786313"/>
          <p14:tracePt t="63622" x="3216275" y="4786313"/>
          <p14:tracePt t="63633" x="3187700" y="4786313"/>
          <p14:tracePt t="63650" x="3116263" y="4786313"/>
          <p14:tracePt t="63667" x="3030538" y="4786313"/>
          <p14:tracePt t="63683" x="2930525" y="4786313"/>
          <p14:tracePt t="63700" x="2830513" y="4786313"/>
          <p14:tracePt t="63716" x="2716213" y="4786313"/>
          <p14:tracePt t="63733" x="2616200" y="4786313"/>
          <p14:tracePt t="63750" x="2444750" y="4786313"/>
          <p14:tracePt t="63766" x="2301875" y="4786313"/>
          <p14:tracePt t="63783" x="2144713" y="4786313"/>
          <p14:tracePt t="63800" x="1985963" y="4786313"/>
          <p14:tracePt t="63817" x="1871663" y="4786313"/>
          <p14:tracePt t="63833" x="1757363" y="4786313"/>
          <p14:tracePt t="63850" x="1614488" y="4786313"/>
          <p14:tracePt t="63867" x="1500188" y="4786313"/>
          <p14:tracePt t="63883" x="1400175" y="4786313"/>
          <p14:tracePt t="63900" x="1314450" y="4786313"/>
          <p14:tracePt t="63916" x="1243013" y="4786313"/>
          <p14:tracePt t="63933" x="1185863" y="4786313"/>
          <p14:tracePt t="63950" x="1100138" y="4786313"/>
          <p14:tracePt t="63966" x="1071563" y="4786313"/>
          <p14:tracePt t="63983" x="1014413" y="4786313"/>
          <p14:tracePt t="64000" x="971550" y="4786313"/>
          <p14:tracePt t="64017" x="914400" y="4786313"/>
          <p14:tracePt t="64033" x="828675" y="4786313"/>
          <p14:tracePt t="64050" x="742950" y="4786313"/>
          <p14:tracePt t="64067" x="628650" y="4786313"/>
          <p14:tracePt t="64083" x="542925" y="4786313"/>
          <p14:tracePt t="64100" x="457200" y="4786313"/>
          <p14:tracePt t="64117" x="385763" y="4786313"/>
          <p14:tracePt t="64134" x="328613" y="4786313"/>
          <p14:tracePt t="64150" x="314325" y="4786313"/>
          <p14:tracePt t="64270" x="328613" y="4786313"/>
          <p14:tracePt t="64278" x="328613" y="4800600"/>
          <p14:tracePt t="64302" x="357188" y="4814888"/>
          <p14:tracePt t="64310" x="371475" y="4829175"/>
          <p14:tracePt t="64318" x="385763" y="4829175"/>
          <p14:tracePt t="64333" x="414338" y="4843463"/>
          <p14:tracePt t="64334" x="442913" y="4857750"/>
          <p14:tracePt t="64350" x="500063" y="4857750"/>
          <p14:tracePt t="64367" x="557213" y="4857750"/>
          <p14:tracePt t="64383" x="600075" y="4857750"/>
          <p14:tracePt t="64400" x="642938" y="4857750"/>
          <p14:tracePt t="64416" x="685800" y="4872038"/>
          <p14:tracePt t="64433" x="742950" y="4886325"/>
          <p14:tracePt t="64450" x="757238" y="4886325"/>
          <p14:tracePt t="64466" x="771525" y="4914900"/>
          <p14:tracePt t="64483" x="785813" y="4943475"/>
          <p14:tracePt t="64500" x="800100" y="4986338"/>
          <p14:tracePt t="64517" x="814388" y="5014913"/>
          <p14:tracePt t="64533" x="814388" y="5086350"/>
          <p14:tracePt t="64550" x="842963" y="5129213"/>
          <p14:tracePt t="64567" x="871538" y="5157788"/>
          <p14:tracePt t="64583" x="900113" y="5186363"/>
          <p14:tracePt t="64600" x="928688" y="5214938"/>
          <p14:tracePt t="64616" x="942975" y="5229225"/>
          <p14:tracePt t="64633" x="957263" y="5243513"/>
          <p14:tracePt t="64650" x="1000125" y="5243513"/>
          <p14:tracePt t="64666" x="1042988" y="5243513"/>
          <p14:tracePt t="64683" x="1128713" y="5243513"/>
          <p14:tracePt t="64700" x="1243013" y="5243513"/>
          <p14:tracePt t="64716" x="1400175" y="5243513"/>
          <p14:tracePt t="64733" x="1557338" y="5243513"/>
          <p14:tracePt t="64734" x="1614488" y="5243513"/>
          <p14:tracePt t="64750" x="1700213" y="5243513"/>
          <p14:tracePt t="64767" x="1785938" y="5243513"/>
          <p14:tracePt t="64783" x="1857375" y="5243513"/>
          <p14:tracePt t="64800" x="1914525" y="5243513"/>
          <p14:tracePt t="64816" x="1957388" y="5243513"/>
          <p14:tracePt t="64833" x="2000250" y="5243513"/>
          <p14:tracePt t="64850" x="2028825" y="5243513"/>
          <p14:tracePt t="64866" x="2044700" y="5243513"/>
          <p14:tracePt t="65406" x="2044700" y="5257800"/>
          <p14:tracePt t="65526" x="2014538" y="5243513"/>
          <p14:tracePt t="65534" x="2014538" y="5214938"/>
          <p14:tracePt t="65542" x="1971675" y="5186363"/>
          <p14:tracePt t="65550" x="1957388" y="5143500"/>
          <p14:tracePt t="65566" x="1885950" y="5043488"/>
          <p14:tracePt t="65583" x="1785938" y="4943475"/>
          <p14:tracePt t="65600" x="1700213" y="4857750"/>
          <p14:tracePt t="65616" x="1657350" y="4814888"/>
          <p14:tracePt t="65634" x="1643063" y="4800600"/>
          <p14:tracePt t="65650" x="1643063" y="4786313"/>
          <p14:tracePt t="65878" x="1643063" y="4800600"/>
          <p14:tracePt t="65886" x="1643063" y="4814888"/>
          <p14:tracePt t="65894" x="1643063" y="4829175"/>
          <p14:tracePt t="65902" x="1643063" y="4843463"/>
          <p14:tracePt t="65916" x="1643063" y="4886325"/>
          <p14:tracePt t="65933" x="1643063" y="4914900"/>
          <p14:tracePt t="65934" x="1643063" y="4929188"/>
          <p14:tracePt t="65950" x="1643063" y="4957763"/>
          <p14:tracePt t="65966" x="1643063" y="4986338"/>
          <p14:tracePt t="65983" x="1643063" y="5014913"/>
          <p14:tracePt t="66000" x="1643063" y="5029200"/>
          <p14:tracePt t="66017" x="1643063" y="5043488"/>
          <p14:tracePt t="66033" x="1628775" y="5057775"/>
          <p14:tracePt t="66050" x="1614488" y="5072063"/>
          <p14:tracePt t="66066" x="1600200" y="5100638"/>
          <p14:tracePt t="66083" x="1600200" y="5114925"/>
          <p14:tracePt t="66100" x="1571625" y="5157788"/>
          <p14:tracePt t="66116" x="1557338" y="5214938"/>
          <p14:tracePt t="66133" x="1543050" y="5257800"/>
          <p14:tracePt t="66134" x="1543050" y="5286375"/>
          <p14:tracePt t="66150" x="1543050" y="5357813"/>
          <p14:tracePt t="66166" x="1543050" y="5372100"/>
          <p14:tracePt t="66183" x="1543050" y="5400675"/>
          <p14:tracePt t="66200" x="1543050" y="5414963"/>
          <p14:tracePt t="66216" x="1543050" y="5429250"/>
          <p14:tracePt t="66233" x="1557338" y="5443538"/>
          <p14:tracePt t="66254" x="1571625" y="5443538"/>
          <p14:tracePt t="66266" x="1585913" y="5443538"/>
          <p14:tracePt t="66283" x="1614488" y="5457825"/>
          <p14:tracePt t="66300" x="1628775" y="5457825"/>
          <p14:tracePt t="66316" x="1657350" y="5472113"/>
          <p14:tracePt t="66333" x="1671638" y="5472113"/>
          <p14:tracePt t="66350" x="1700213" y="5500688"/>
          <p14:tracePt t="66366" x="1714500" y="5514975"/>
          <p14:tracePt t="66383" x="1743075" y="5543550"/>
          <p14:tracePt t="66400" x="1757363" y="5572125"/>
          <p14:tracePt t="66417" x="1785938" y="5600700"/>
          <p14:tracePt t="66433" x="1814513" y="5629275"/>
          <p14:tracePt t="66450" x="1843088" y="5643563"/>
          <p14:tracePt t="66466" x="1900238" y="5643563"/>
          <p14:tracePt t="66483" x="2044700" y="5657850"/>
          <p14:tracePt t="66500" x="2244725" y="5657850"/>
          <p14:tracePt t="66516" x="2530475" y="5657850"/>
          <p14:tracePt t="66533" x="3159125" y="5657850"/>
          <p14:tracePt t="66550" x="3744913" y="5686425"/>
          <p14:tracePt t="66566" x="4330700" y="5686425"/>
          <p14:tracePt t="66583" x="4802188" y="5686425"/>
          <p14:tracePt t="66600" x="5259388" y="5686425"/>
          <p14:tracePt t="66616" x="5616575" y="5686425"/>
          <p14:tracePt t="66633" x="5859463" y="5686425"/>
          <p14:tracePt t="66650" x="6059488" y="5700713"/>
          <p14:tracePt t="66666" x="6232525" y="5757863"/>
          <p14:tracePt t="66683" x="6575425" y="5872163"/>
          <p14:tracePt t="66700" x="6946900" y="5972175"/>
          <p14:tracePt t="66716" x="7218363" y="6029325"/>
          <p14:tracePt t="66733" x="7318375" y="6029325"/>
          <p14:tracePt t="66750" x="7332663" y="6029325"/>
          <p14:tracePt t="66821" x="7332663" y="6015038"/>
          <p14:tracePt t="66830" x="7318375" y="6000750"/>
          <p14:tracePt t="66838" x="7304088" y="5972175"/>
          <p14:tracePt t="66849" x="7275513" y="5943600"/>
          <p14:tracePt t="66866" x="7218363" y="5872163"/>
          <p14:tracePt t="66883" x="7132638" y="5786438"/>
          <p14:tracePt t="66900" x="7061200" y="5729288"/>
          <p14:tracePt t="66916" x="7004050" y="5657850"/>
          <p14:tracePt t="66933" x="6904038" y="5586413"/>
          <p14:tracePt t="66950" x="6832600" y="5529263"/>
          <p14:tracePt t="66966" x="6732588" y="5443538"/>
          <p14:tracePt t="66983" x="6589713" y="5329238"/>
          <p14:tracePt t="67000" x="6461125" y="5214938"/>
          <p14:tracePt t="67017" x="6375400" y="5143500"/>
          <p14:tracePt t="67034" x="6318250" y="5100638"/>
          <p14:tracePt t="67050" x="6289675" y="5072063"/>
          <p14:tracePt t="67066" x="6275388" y="5057775"/>
          <p14:tracePt t="67083" x="6261100" y="5043488"/>
          <p14:tracePt t="67100" x="6246813" y="5029200"/>
          <p14:tracePt t="67116" x="6232525" y="5029200"/>
          <p14:tracePt t="67133" x="6232525" y="5014913"/>
          <p14:tracePt t="67134" x="6232525" y="5000625"/>
          <p14:tracePt t="67150" x="6218238" y="5000625"/>
          <p14:tracePt t="67166" x="6203950" y="5000625"/>
          <p14:tracePt t="67246" x="6189663" y="5000625"/>
          <p14:tracePt t="67269" x="6189663" y="5029200"/>
          <p14:tracePt t="67278" x="6189663" y="5043488"/>
          <p14:tracePt t="67285" x="6175375" y="5072063"/>
          <p14:tracePt t="67300" x="6161088" y="5100638"/>
          <p14:tracePt t="67316" x="6161088" y="5172075"/>
          <p14:tracePt t="67333" x="6161088" y="5214938"/>
          <p14:tracePt t="67334" x="6146800" y="5243513"/>
          <p14:tracePt t="67350" x="6146800" y="5300663"/>
          <p14:tracePt t="67366" x="6146800" y="5343525"/>
          <p14:tracePt t="67383" x="6146800" y="5386388"/>
          <p14:tracePt t="67400" x="6146800" y="5414963"/>
          <p14:tracePt t="67416" x="6132513" y="5414963"/>
          <p14:tracePt t="67502" x="6132513" y="5429250"/>
          <p14:tracePt t="67517" x="6132513" y="5443538"/>
          <p14:tracePt t="67533" x="6103938" y="5486400"/>
          <p14:tracePt t="67542" x="6073775" y="5557838"/>
          <p14:tracePt t="67550" x="6030913" y="5643563"/>
          <p14:tracePt t="67566" x="5888038" y="5829300"/>
          <p14:tracePt t="67583" x="5759450" y="5986463"/>
          <p14:tracePt t="67600" x="5616575" y="6129338"/>
          <p14:tracePt t="67616" x="5502275" y="6243638"/>
          <p14:tracePt t="67633" x="5402263" y="6300788"/>
          <p14:tracePt t="67650" x="5359400" y="6315075"/>
          <p14:tracePt t="67666" x="5316538" y="6329363"/>
          <p14:tracePt t="67683" x="5287963" y="6329363"/>
          <p14:tracePt t="67700" x="5259388" y="6329363"/>
          <p14:tracePt t="67716" x="5230813" y="6329363"/>
          <p14:tracePt t="67733" x="5130800" y="6329363"/>
          <p14:tracePt t="67750" x="5030788" y="6272213"/>
          <p14:tracePt t="67766" x="4887913" y="6200775"/>
          <p14:tracePt t="67783" x="4716463" y="6086475"/>
          <p14:tracePt t="67800" x="4559300" y="5972175"/>
          <p14:tracePt t="67816" x="4445000" y="5872163"/>
          <p14:tracePt t="67833" x="4359275" y="5800725"/>
          <p14:tracePt t="67850" x="4302125" y="5757863"/>
          <p14:tracePt t="67866" x="4273550" y="5729288"/>
          <p14:tracePt t="67883" x="4244975" y="5729288"/>
          <p14:tracePt t="67899" x="4202113" y="5700713"/>
          <p14:tracePt t="67916" x="4130675" y="5672138"/>
          <p14:tracePt t="67933" x="4002088" y="5629275"/>
          <p14:tracePt t="67934" x="3902075" y="5614988"/>
          <p14:tracePt t="67950" x="3702050" y="5572125"/>
          <p14:tracePt t="67966" x="3502025" y="5543550"/>
          <p14:tracePt t="67983" x="3287713" y="5514975"/>
          <p14:tracePt t="68000" x="3073400" y="5486400"/>
          <p14:tracePt t="68016" x="2916238" y="5457825"/>
          <p14:tracePt t="68033" x="2830513" y="5429250"/>
          <p14:tracePt t="68050" x="2773363" y="5414963"/>
          <p14:tracePt t="68066" x="2759075" y="5414963"/>
          <p14:tracePt t="68149" x="2759075" y="5429250"/>
          <p14:tracePt t="68157" x="2759075" y="5443538"/>
          <p14:tracePt t="68173" x="2759075" y="5457825"/>
          <p14:tracePt t="68183" x="2759075" y="5486400"/>
          <p14:tracePt t="68200" x="2759075" y="5514975"/>
          <p14:tracePt t="68216" x="2759075" y="5543550"/>
          <p14:tracePt t="68233" x="2773363" y="5557838"/>
          <p14:tracePt t="68250" x="2787650" y="5586413"/>
          <p14:tracePt t="68267" x="2787650" y="5600700"/>
          <p14:tracePt t="68283" x="2787650" y="5643563"/>
          <p14:tracePt t="68300" x="2787650" y="5657850"/>
          <p14:tracePt t="68316" x="2787650" y="5672138"/>
          <p14:tracePt t="68333" x="2787650" y="5686425"/>
          <p14:tracePt t="68334" x="2787650" y="5700713"/>
          <p14:tracePt t="68349" x="2787650" y="5715000"/>
          <p14:tracePt t="68373" x="2787650" y="5729288"/>
          <p14:tracePt t="68389" x="2787650" y="5743575"/>
          <p14:tracePt t="68399" x="2787650" y="5757863"/>
          <p14:tracePt t="68416" x="2773363" y="5757863"/>
          <p14:tracePt t="68433" x="2759075" y="5772150"/>
          <p14:tracePt t="68449" x="2730500" y="5786438"/>
          <p14:tracePt t="68466" x="2673350" y="5786438"/>
          <p14:tracePt t="68483" x="2630488" y="5786438"/>
          <p14:tracePt t="68499" x="2587625" y="5786438"/>
          <p14:tracePt t="68516" x="2487613" y="5757863"/>
          <p14:tracePt t="68533" x="2287588" y="5629275"/>
          <p14:tracePt t="68550" x="2159000" y="5529263"/>
          <p14:tracePt t="68566" x="2028825" y="5443538"/>
          <p14:tracePt t="68583" x="1943100" y="5372100"/>
          <p14:tracePt t="68600" x="1885950" y="5314950"/>
          <p14:tracePt t="68616" x="1843088" y="5272088"/>
          <p14:tracePt t="68633" x="1814513" y="5243513"/>
          <p14:tracePt t="68650" x="1800225" y="5229225"/>
          <p14:tracePt t="68666" x="1785938" y="5229225"/>
          <p14:tracePt t="68765" x="1785938" y="5243513"/>
          <p14:tracePt t="68773" x="1785938" y="5257800"/>
          <p14:tracePt t="68783" x="1785938" y="5272088"/>
          <p14:tracePt t="68800" x="1785938" y="5357813"/>
          <p14:tracePt t="68816" x="1785938" y="5429250"/>
          <p14:tracePt t="68833" x="1743075" y="5500688"/>
          <p14:tracePt t="68850" x="1700213" y="5557838"/>
          <p14:tracePt t="68866" x="1685925" y="5586413"/>
          <p14:tracePt t="68883" x="1671638" y="5586413"/>
          <p14:tracePt t="68899" x="1657350" y="5586413"/>
          <p14:tracePt t="69301" x="1657350" y="5600700"/>
          <p14:tracePt t="69325" x="1671638" y="5614988"/>
          <p14:tracePt t="69333" x="1685925" y="5629275"/>
          <p14:tracePt t="69342" x="1685925" y="5657850"/>
          <p14:tracePt t="69350" x="1700213" y="5672138"/>
          <p14:tracePt t="69366" x="1714500" y="5715000"/>
          <p14:tracePt t="69383" x="1728788" y="5757863"/>
          <p14:tracePt t="69399" x="1757363" y="5800725"/>
          <p14:tracePt t="69416" x="1757363" y="5829300"/>
          <p14:tracePt t="69433" x="1771650" y="5843588"/>
          <p14:tracePt t="69450" x="1785938" y="5857875"/>
          <p14:tracePt t="69466" x="1800225" y="5857875"/>
          <p14:tracePt t="70174" x="1814513" y="5857875"/>
          <p14:tracePt t="70181" x="1814513" y="5872163"/>
          <p14:tracePt t="70189" x="1828800" y="5872163"/>
          <p14:tracePt t="70213" x="1843088" y="5886450"/>
          <p14:tracePt t="70221" x="1857375" y="5886450"/>
          <p14:tracePt t="70233" x="1900238" y="5900738"/>
          <p14:tracePt t="70250" x="2028825" y="5915025"/>
          <p14:tracePt t="70266" x="2201863" y="5929313"/>
          <p14:tracePt t="70283" x="2416175" y="5957888"/>
          <p14:tracePt t="70299" x="2687638" y="5972175"/>
          <p14:tracePt t="70316" x="2959100" y="5972175"/>
          <p14:tracePt t="70333" x="3173413" y="5972175"/>
          <p14:tracePt t="70334" x="3244850" y="5972175"/>
          <p14:tracePt t="70350" x="3373438" y="5972175"/>
          <p14:tracePt t="70366" x="3487738" y="5972175"/>
          <p14:tracePt t="70383" x="3573463" y="5972175"/>
          <p14:tracePt t="70400" x="3644900" y="5957888"/>
          <p14:tracePt t="70416" x="3702050" y="5943600"/>
          <p14:tracePt t="70433" x="3759200" y="5915025"/>
          <p14:tracePt t="70450" x="3787775" y="5900738"/>
          <p14:tracePt t="70466" x="3802063" y="5900738"/>
          <p14:tracePt t="70483" x="3816350" y="5900738"/>
          <p14:tracePt t="70500" x="3816350" y="5886450"/>
          <p14:tracePt t="70525" x="3830638" y="5886450"/>
          <p14:tracePt t="70622" x="3844925" y="5886450"/>
          <p14:tracePt t="70653" x="3859213" y="5886450"/>
          <p14:tracePt t="70701" x="3873500" y="5886450"/>
          <p14:tracePt t="70709" x="3887788" y="5886450"/>
          <p14:tracePt t="70757" x="3887788" y="5872163"/>
          <p14:tracePt t="70765" x="3902075" y="5872163"/>
          <p14:tracePt t="70797" x="3916363" y="5872163"/>
          <p14:tracePt t="70894" x="3930650" y="5872163"/>
          <p14:tracePt t="70901" x="3930650" y="5857875"/>
          <p14:tracePt t="70917" x="3944938" y="5843588"/>
          <p14:tracePt t="70933" x="3944938" y="5829300"/>
          <p14:tracePt t="71981" x="3959225" y="5829300"/>
          <p14:tracePt t="71997" x="3973513" y="5829300"/>
          <p14:tracePt t="72013" x="3987800" y="5829300"/>
          <p14:tracePt t="72021" x="4002088" y="5843588"/>
          <p14:tracePt t="72033" x="4002088" y="5857875"/>
          <p14:tracePt t="72050" x="4059238" y="5900738"/>
          <p14:tracePt t="72066" x="4102100" y="5957888"/>
          <p14:tracePt t="72083" x="4159250" y="6015038"/>
          <p14:tracePt t="72099" x="4216400" y="6057900"/>
          <p14:tracePt t="72116" x="4244975" y="6100763"/>
          <p14:tracePt t="72133" x="4259263" y="6100763"/>
          <p14:tracePt t="72157" x="4259263" y="6086475"/>
          <p14:tracePt t="72166" x="4259263" y="6057900"/>
          <p14:tracePt t="72183" x="4244975" y="5915025"/>
          <p14:tracePt t="72199" x="4230688" y="5772150"/>
          <p14:tracePt t="72216" x="4230688" y="5686425"/>
          <p14:tracePt t="72233" x="4216400" y="5643563"/>
          <p14:tracePt t="72250" x="4202113" y="5629275"/>
          <p14:tracePt t="72277" x="4202113" y="5614988"/>
          <p14:tracePt t="72293" x="4216400" y="5614988"/>
          <p14:tracePt t="72301" x="4244975" y="5614988"/>
          <p14:tracePt t="72316" x="4316413" y="5600700"/>
          <p14:tracePt t="72333" x="4573588" y="5600700"/>
          <p14:tracePt t="72333" x="4687888" y="5600700"/>
          <p14:tracePt t="72349" x="4902200" y="5600700"/>
          <p14:tracePt t="72366" x="5045075" y="5600700"/>
          <p14:tracePt t="72383" x="5187950" y="5600700"/>
          <p14:tracePt t="72399" x="5345113" y="5614988"/>
          <p14:tracePt t="72416" x="5545138" y="5629275"/>
          <p14:tracePt t="72433" x="5730875" y="5629275"/>
          <p14:tracePt t="72450" x="5873750" y="5629275"/>
          <p14:tracePt t="72467" x="5959475" y="5614988"/>
          <p14:tracePt t="72483" x="6030913" y="5572125"/>
          <p14:tracePt t="72500" x="6118225" y="5529263"/>
          <p14:tracePt t="72516" x="6203950" y="5457825"/>
          <p14:tracePt t="72533" x="6303963" y="5386388"/>
          <p14:tracePt t="72549" x="6446838" y="5300663"/>
          <p14:tracePt t="72566" x="6503988" y="5257800"/>
          <p14:tracePt t="72583" x="6561138" y="5214938"/>
          <p14:tracePt t="72599" x="6604000" y="5186363"/>
          <p14:tracePt t="72616" x="6632575" y="5157788"/>
          <p14:tracePt t="72633" x="6661150" y="5157788"/>
          <p14:tracePt t="72649" x="6675438" y="5157788"/>
          <p14:tracePt t="72666" x="6704013" y="5157788"/>
          <p14:tracePt t="72683" x="6746875" y="5157788"/>
          <p14:tracePt t="72699" x="6804025" y="5157788"/>
          <p14:tracePt t="72716" x="6889750" y="5143500"/>
          <p14:tracePt t="72733" x="7004050" y="5114925"/>
          <p14:tracePt t="72733" x="7075488" y="5100638"/>
          <p14:tracePt t="72749" x="7232650" y="5072063"/>
          <p14:tracePt t="72766" x="7432675" y="5014913"/>
          <p14:tracePt t="72783" x="7675563" y="4943475"/>
          <p14:tracePt t="72800" x="7947025" y="4857750"/>
          <p14:tracePt t="72816" x="8304213" y="4729163"/>
          <p14:tracePt t="72833" x="8689975" y="4629150"/>
          <p14:tracePt t="72849" x="9075738" y="4600575"/>
          <p14:tracePt t="72866" x="9432925" y="4600575"/>
          <p14:tracePt t="72883" x="9775825" y="4600575"/>
          <p14:tracePt t="72900" x="10047288" y="4614863"/>
          <p14:tracePt t="72916" x="10277475" y="4643438"/>
          <p14:tracePt t="72933" x="10520363" y="4643438"/>
          <p14:tracePt t="72949" x="10891838" y="4643438"/>
          <p14:tracePt t="72966" x="11106150" y="4614863"/>
          <p14:tracePt t="72983" x="11277600" y="4543425"/>
          <p14:tracePt t="73000" x="11406188" y="4457700"/>
          <p14:tracePt t="73016" x="11506200" y="4371975"/>
          <p14:tracePt t="73033" x="11606213" y="4271963"/>
          <p14:tracePt t="73049" x="11706225" y="4129088"/>
          <p14:tracePt t="73066" x="11791950" y="3986213"/>
          <p14:tracePt t="73083" x="11877675" y="3814763"/>
          <p14:tracePt t="73099" x="11949113" y="3643313"/>
          <p14:tracePt t="73116" x="12020550" y="3443288"/>
          <p14:tracePt t="73133" x="12049125" y="3186113"/>
          <p14:tracePt t="73149" x="12049125" y="3028950"/>
          <p14:tracePt t="73166" x="12049125" y="2871788"/>
          <p14:tracePt t="73183" x="11991975" y="2657475"/>
          <p14:tracePt t="73199" x="11906250" y="2371725"/>
          <p14:tracePt t="73216" x="11777663" y="2057400"/>
          <p14:tracePt t="73233" x="11606213" y="1743075"/>
          <p14:tracePt t="73249" x="11434763" y="1485900"/>
          <p14:tracePt t="73266" x="11263313" y="1271588"/>
          <p14:tracePt t="73283" x="11163300" y="1128713"/>
          <p14:tracePt t="73299" x="11049000" y="1042988"/>
          <p14:tracePt t="73317" x="10977563" y="971550"/>
          <p14:tracePt t="73317" x="10934700" y="942975"/>
          <p14:tracePt t="73333" x="10920413" y="914400"/>
          <p14:tracePt t="73349" x="10848975" y="885825"/>
          <p14:tracePt t="73366" x="10806113" y="871538"/>
          <p14:tracePt t="73383" x="10763250" y="871538"/>
          <p14:tracePt t="73399" x="10706100" y="857250"/>
          <p14:tracePt t="73416" x="10634663" y="857250"/>
          <p14:tracePt t="73433" x="10548938" y="857250"/>
          <p14:tracePt t="73449" x="10377488" y="857250"/>
          <p14:tracePt t="73466" x="10147300" y="857250"/>
          <p14:tracePt t="73483" x="9847263" y="857250"/>
          <p14:tracePt t="73500" x="9490075" y="857250"/>
          <p14:tracePt t="73516" x="9061450" y="885825"/>
          <p14:tracePt t="73533" x="8489950" y="928688"/>
          <p14:tracePt t="73549" x="8161338" y="928688"/>
          <p14:tracePt t="73566" x="7889875" y="957263"/>
          <p14:tracePt t="73583" x="7689850" y="1014413"/>
          <p14:tracePt t="73599" x="7475538" y="1114425"/>
          <p14:tracePt t="73616" x="7218363" y="1271588"/>
          <p14:tracePt t="73633" x="6932613" y="1471613"/>
          <p14:tracePt t="73649" x="6646863" y="1685925"/>
          <p14:tracePt t="73666" x="6446838" y="1843088"/>
          <p14:tracePt t="73683" x="6346825" y="2000250"/>
          <p14:tracePt t="73699" x="6275388" y="2185988"/>
          <p14:tracePt t="73716" x="6189663" y="2400300"/>
          <p14:tracePt t="73733" x="6132513" y="2657475"/>
          <p14:tracePt t="73734" x="6103938" y="2800350"/>
          <p14:tracePt t="73750" x="6059488" y="3100388"/>
          <p14:tracePt t="73766" x="5988050" y="3443288"/>
          <p14:tracePt t="73783" x="5973763" y="3771900"/>
          <p14:tracePt t="73799" x="5973763" y="4057650"/>
          <p14:tracePt t="73816" x="5973763" y="4286250"/>
          <p14:tracePt t="73833" x="5973763" y="4500563"/>
          <p14:tracePt t="73849" x="6045200" y="4700588"/>
          <p14:tracePt t="73866" x="6118225" y="4857750"/>
          <p14:tracePt t="73883" x="6218238" y="4986338"/>
          <p14:tracePt t="73899" x="6346825" y="5129213"/>
          <p14:tracePt t="73916" x="6489700" y="5272088"/>
          <p14:tracePt t="73933" x="6675438" y="5414963"/>
          <p14:tracePt t="73949" x="6761163" y="5457825"/>
          <p14:tracePt t="73966" x="6846888" y="5500688"/>
          <p14:tracePt t="73983" x="6918325" y="5514975"/>
          <p14:tracePt t="74000" x="6975475" y="5543550"/>
          <p14:tracePt t="74016" x="7046913" y="5543550"/>
          <p14:tracePt t="74033" x="7104063" y="5543550"/>
          <p14:tracePt t="74050" x="7146925" y="5543550"/>
          <p14:tracePt t="74066" x="7218363" y="5543550"/>
          <p14:tracePt t="74083" x="7275513" y="5514975"/>
          <p14:tracePt t="74099" x="7332663" y="5500688"/>
          <p14:tracePt t="74116" x="7389813" y="5486400"/>
          <p14:tracePt t="74133" x="7489825" y="5443538"/>
          <p14:tracePt t="74149" x="7546975" y="5414963"/>
          <p14:tracePt t="74166" x="7632700" y="5400675"/>
          <p14:tracePt t="74183" x="7704138" y="5357813"/>
          <p14:tracePt t="74199" x="7747000" y="5343525"/>
          <p14:tracePt t="74216" x="7804150" y="5329238"/>
          <p14:tracePt t="74233" x="7832725" y="5329238"/>
          <p14:tracePt t="74249" x="7904163" y="5314950"/>
          <p14:tracePt t="74266" x="7947025" y="5314950"/>
          <p14:tracePt t="74283" x="8004175" y="5314950"/>
          <p14:tracePt t="74299" x="8061325" y="5314950"/>
          <p14:tracePt t="74316" x="8147050" y="5314950"/>
          <p14:tracePt t="74333" x="8218488" y="5300663"/>
          <p14:tracePt t="74333" x="8261350" y="5286375"/>
          <p14:tracePt t="74349" x="8347075" y="5272088"/>
          <p14:tracePt t="74366" x="8447088" y="5272088"/>
          <p14:tracePt t="74383" x="8632825" y="5272088"/>
          <p14:tracePt t="74399" x="8832850" y="5272088"/>
          <p14:tracePt t="74416" x="9047163" y="5272088"/>
          <p14:tracePt t="74433" x="9318625" y="5272088"/>
          <p14:tracePt t="74449" x="9604375" y="5272088"/>
          <p14:tracePt t="74466" x="9890125" y="5272088"/>
          <p14:tracePt t="74483" x="10163175" y="5300663"/>
          <p14:tracePt t="74500" x="10391775" y="5329238"/>
          <p14:tracePt t="74516" x="10577513" y="5372100"/>
          <p14:tracePt t="74533" x="10691813" y="5386388"/>
          <p14:tracePt t="74534" x="10734675" y="5386388"/>
          <p14:tracePt t="74550" x="10806113" y="5386388"/>
          <p14:tracePt t="74566" x="10863263" y="5386388"/>
          <p14:tracePt t="74583" x="10934700" y="5386388"/>
          <p14:tracePt t="74599" x="11006138" y="5386388"/>
          <p14:tracePt t="74616" x="11077575" y="5386388"/>
          <p14:tracePt t="74633" x="11163300" y="5372100"/>
          <p14:tracePt t="74649" x="11206163" y="5357813"/>
          <p14:tracePt t="74666" x="11263313" y="5357813"/>
          <p14:tracePt t="74683" x="11306175" y="5343525"/>
          <p14:tracePt t="74699" x="11349038" y="5329238"/>
          <p14:tracePt t="74716" x="11377613" y="5329238"/>
          <p14:tracePt t="74733" x="11391900" y="5329238"/>
          <p14:tracePt t="74749" x="11406188" y="5329238"/>
          <p14:tracePt t="74773" x="11406188" y="5314950"/>
          <p14:tracePt t="74813" x="11420475" y="5314950"/>
          <p14:tracePt t="74837" x="11420475" y="5300663"/>
          <p14:tracePt t="74853" x="11420475" y="5286375"/>
          <p14:tracePt t="75061" x="11420475" y="5272088"/>
          <p14:tracePt t="75077" x="11420475" y="5257800"/>
          <p14:tracePt t="75085" x="11420475" y="5229225"/>
          <p14:tracePt t="75093" x="11420475" y="5200650"/>
          <p14:tracePt t="75101" x="11420475" y="5143500"/>
          <p14:tracePt t="75116" x="11434763" y="5086350"/>
          <p14:tracePt t="75133" x="11463338" y="4886325"/>
          <p14:tracePt t="75133" x="11477625" y="4772025"/>
          <p14:tracePt t="75149" x="11534775" y="4514850"/>
          <p14:tracePt t="75166" x="11591925" y="4229100"/>
          <p14:tracePt t="75183" x="11649075" y="3900488"/>
          <p14:tracePt t="75199" x="11677650" y="3614738"/>
          <p14:tracePt t="75216" x="11691938" y="3400425"/>
          <p14:tracePt t="75233" x="11691938" y="3271838"/>
          <p14:tracePt t="75249" x="11691938" y="3214688"/>
          <p14:tracePt t="75266" x="11691938" y="3186113"/>
          <p14:tracePt t="75283" x="11691938" y="3171825"/>
          <p14:tracePt t="75299" x="11691938" y="3157538"/>
          <p14:tracePt t="75317" x="11691938" y="3143250"/>
          <p14:tracePt t="75341" x="11691938" y="3128963"/>
          <p14:tracePt t="75357" x="11691938" y="3114675"/>
          <p14:tracePt t="75366" x="11691938" y="3100388"/>
          <p14:tracePt t="75383" x="11691938" y="3086100"/>
          <p14:tracePt t="75399" x="11691938" y="3071813"/>
          <p14:tracePt t="75416" x="11691938" y="3043238"/>
          <p14:tracePt t="75433" x="11691938" y="3028950"/>
          <p14:tracePt t="75449" x="11691938" y="3000375"/>
          <p14:tracePt t="75466" x="11691938" y="2986088"/>
          <p14:tracePt t="75483" x="11691938" y="2971800"/>
          <p14:tracePt t="75499" x="11691938" y="2943225"/>
          <p14:tracePt t="75516" x="11691938" y="2914650"/>
          <p14:tracePt t="75533" x="11677650" y="2871788"/>
          <p14:tracePt t="75533" x="11677650" y="2843213"/>
          <p14:tracePt t="75549" x="11663363" y="2786063"/>
          <p14:tracePt t="75566" x="11634788" y="2714625"/>
          <p14:tracePt t="75583" x="11606213" y="2628900"/>
          <p14:tracePt t="75600" x="11577638" y="2571750"/>
          <p14:tracePt t="75616" x="11549063" y="2500313"/>
          <p14:tracePt t="75633" x="11491913" y="2414588"/>
          <p14:tracePt t="75649" x="11449050" y="2357438"/>
          <p14:tracePt t="75666" x="11391900" y="2286000"/>
          <p14:tracePt t="75683" x="11334750" y="2200275"/>
          <p14:tracePt t="75699" x="11277600" y="2157413"/>
          <p14:tracePt t="75716" x="11220450" y="2085975"/>
          <p14:tracePt t="75733" x="11149013" y="2028825"/>
          <p14:tracePt t="75749" x="11106150" y="1957388"/>
          <p14:tracePt t="75766" x="11049000" y="1900238"/>
          <p14:tracePt t="75783" x="10977563" y="1828800"/>
          <p14:tracePt t="75800" x="10906125" y="1771650"/>
          <p14:tracePt t="75816" x="10834688" y="1728788"/>
          <p14:tracePt t="75833" x="10777538" y="1685925"/>
          <p14:tracePt t="75849" x="10706100" y="1657350"/>
          <p14:tracePt t="75866" x="10620375" y="1614488"/>
          <p14:tracePt t="75883" x="10520363" y="1571625"/>
          <p14:tracePt t="75899" x="10377488" y="1557338"/>
          <p14:tracePt t="75916" x="10220325" y="1557338"/>
          <p14:tracePt t="75933" x="10004425" y="1600200"/>
          <p14:tracePt t="75933" x="9890125" y="1628775"/>
          <p14:tracePt t="75949" x="9647238" y="1728788"/>
          <p14:tracePt t="75966" x="9390063" y="1814513"/>
          <p14:tracePt t="75983" x="9104313" y="1914525"/>
          <p14:tracePt t="75999" x="8875713" y="2000250"/>
          <p14:tracePt t="76016" x="8647113" y="2071688"/>
          <p14:tracePt t="76032" x="8432800" y="2157413"/>
          <p14:tracePt t="76049" x="8204200" y="2214563"/>
          <p14:tracePt t="76066" x="8004175" y="2243138"/>
          <p14:tracePt t="76083" x="7832725" y="2271713"/>
          <p14:tracePt t="76099" x="7675563" y="2286000"/>
          <p14:tracePt t="76116" x="7561263" y="2286000"/>
          <p14:tracePt t="76133" x="7418388" y="2286000"/>
          <p14:tracePt t="76133" x="7375525" y="2286000"/>
          <p14:tracePt t="76150" x="7232650" y="2286000"/>
          <p14:tracePt t="76166" x="7075488" y="2286000"/>
          <p14:tracePt t="76183" x="6889750" y="2300288"/>
          <p14:tracePt t="76199" x="6775450" y="2314575"/>
          <p14:tracePt t="76216" x="6718300" y="2328863"/>
          <p14:tracePt t="76233" x="6675438" y="2328863"/>
          <p14:tracePt t="76349" x="6675438" y="2343150"/>
          <p14:tracePt t="76365" x="6675438" y="2357438"/>
          <p14:tracePt t="76373" x="6675438" y="2371725"/>
          <p14:tracePt t="76383" x="6675438" y="2386013"/>
          <p14:tracePt t="76399" x="6675438" y="2471738"/>
          <p14:tracePt t="76416" x="6675438" y="2628900"/>
          <p14:tracePt t="76433" x="6704013" y="2828925"/>
          <p14:tracePt t="76449" x="6789738" y="3086100"/>
          <p14:tracePt t="76466" x="6904038" y="3343275"/>
          <p14:tracePt t="76482" x="7032625" y="3586163"/>
          <p14:tracePt t="76499" x="7146925" y="3757613"/>
          <p14:tracePt t="76516" x="7261225" y="3900488"/>
          <p14:tracePt t="76533" x="7332663" y="4000500"/>
          <p14:tracePt t="76533" x="7346950" y="4014788"/>
          <p14:tracePt t="76549" x="7375525" y="4043363"/>
          <p14:tracePt t="76566" x="7389813" y="4057650"/>
          <p14:tracePt t="76589" x="7404100" y="4057650"/>
          <p14:tracePt t="76605" x="7404100" y="4071938"/>
          <p14:tracePt t="76616" x="7418388" y="4100513"/>
          <p14:tracePt t="76632" x="7504113" y="4186238"/>
          <p14:tracePt t="76649" x="7689850" y="4357688"/>
          <p14:tracePt t="76666" x="7904163" y="4543425"/>
          <p14:tracePt t="76682" x="8089900" y="4686300"/>
          <p14:tracePt t="76699" x="8247063" y="4772025"/>
          <p14:tracePt t="76716" x="8361363" y="4829175"/>
          <p14:tracePt t="76733" x="8475663" y="4886325"/>
          <p14:tracePt t="76733" x="8518525" y="4900613"/>
          <p14:tracePt t="76749" x="8575675" y="4900613"/>
          <p14:tracePt t="76766" x="8589963" y="4900613"/>
          <p14:tracePt t="76783" x="8604250" y="4900613"/>
          <p14:tracePt t="76805" x="8618538" y="4886325"/>
          <p14:tracePt t="76816" x="8618538" y="4872038"/>
          <p14:tracePt t="76832" x="8618538" y="4843463"/>
          <p14:tracePt t="76849" x="8632825" y="4814888"/>
          <p14:tracePt t="76866" x="8632825" y="4786313"/>
          <p14:tracePt t="76882" x="8661400" y="4729163"/>
          <p14:tracePt t="76899" x="8704263" y="4657725"/>
          <p14:tracePt t="76916" x="8732838" y="4529138"/>
          <p14:tracePt t="76932" x="8789988" y="4400550"/>
          <p14:tracePt t="76933" x="8804275" y="4329113"/>
          <p14:tracePt t="76949" x="8818563" y="4229100"/>
          <p14:tracePt t="76966" x="8832850" y="4157663"/>
          <p14:tracePt t="76982" x="8875713" y="4086225"/>
          <p14:tracePt t="76999" x="8904288" y="4014788"/>
          <p14:tracePt t="77016" x="8947150" y="3957638"/>
          <p14:tracePt t="77033" x="8961438" y="3929063"/>
          <p14:tracePt t="77053" x="8975725" y="3929063"/>
          <p14:tracePt t="77066" x="8990013" y="3943350"/>
          <p14:tracePt t="77082" x="9018588" y="4043363"/>
          <p14:tracePt t="77099" x="9061450" y="4200525"/>
          <p14:tracePt t="77116" x="9075738" y="4329113"/>
          <p14:tracePt t="77132" x="9090025" y="4371975"/>
          <p14:tracePt t="77165" x="9104313" y="4371975"/>
          <p14:tracePt t="77181" x="9118600" y="4371975"/>
          <p14:tracePt t="77197" x="9147175" y="4371975"/>
          <p14:tracePt t="77205" x="9175750" y="4371975"/>
          <p14:tracePt t="77216" x="9204325" y="4343400"/>
          <p14:tracePt t="77232" x="9290050" y="4286250"/>
          <p14:tracePt t="77249" x="9375775" y="4214813"/>
          <p14:tracePt t="77266" x="9461500" y="4186238"/>
          <p14:tracePt t="77282" x="9490075" y="4171950"/>
          <p14:tracePt t="77299" x="9504363" y="4171950"/>
          <p14:tracePt t="77317" x="9518650" y="4171950"/>
          <p14:tracePt t="77333" x="9518650" y="4186238"/>
          <p14:tracePt t="77349" x="9547225" y="4243388"/>
          <p14:tracePt t="77366" x="9561513" y="4300538"/>
          <p14:tracePt t="77383" x="9575800" y="4343400"/>
          <p14:tracePt t="77399" x="9590088" y="4357688"/>
          <p14:tracePt t="77416" x="9604375" y="4371975"/>
          <p14:tracePt t="77432" x="9618663" y="4371975"/>
          <p14:tracePt t="77449" x="9690100" y="4357688"/>
          <p14:tracePt t="77466" x="9861550" y="4257675"/>
          <p14:tracePt t="77482" x="10090150" y="4043363"/>
          <p14:tracePt t="77499" x="10348913" y="3729038"/>
          <p14:tracePt t="77516" x="10591800" y="3400425"/>
          <p14:tracePt t="77532" x="10763250" y="3128963"/>
          <p14:tracePt t="77533" x="10820400" y="3014663"/>
          <p14:tracePt t="77549" x="10891838" y="2900363"/>
          <p14:tracePt t="77566" x="10906125" y="2886075"/>
          <p14:tracePt t="77613" x="10906125" y="2914650"/>
          <p14:tracePt t="77621" x="10920413" y="2971800"/>
          <p14:tracePt t="77629" x="10934700" y="3043238"/>
          <p14:tracePt t="77637" x="10948988" y="3157538"/>
          <p14:tracePt t="77649" x="10963275" y="3257550"/>
          <p14:tracePt t="77666" x="11020425" y="3486150"/>
          <p14:tracePt t="77682" x="11063288" y="3700463"/>
          <p14:tracePt t="77699" x="11106150" y="3886200"/>
          <p14:tracePt t="77716" x="11120438" y="3986213"/>
          <p14:tracePt t="77732" x="11120438" y="4071938"/>
          <p14:tracePt t="77733" x="11120438" y="4100513"/>
          <p14:tracePt t="77749" x="11106150" y="4129088"/>
          <p14:tracePt t="77766" x="11063288" y="4157663"/>
          <p14:tracePt t="77782" x="10977563" y="4200525"/>
          <p14:tracePt t="77799" x="10820400" y="4257675"/>
          <p14:tracePt t="77816" x="10663238" y="4300538"/>
          <p14:tracePt t="77832" x="10434638" y="4386263"/>
          <p14:tracePt t="77849" x="10177463" y="4457700"/>
          <p14:tracePt t="77866" x="9904413" y="4500563"/>
          <p14:tracePt t="77882" x="9690100" y="4557713"/>
          <p14:tracePt t="77899" x="9490075" y="4600575"/>
          <p14:tracePt t="77916" x="9290050" y="4643438"/>
          <p14:tracePt t="77932" x="9132888" y="4657725"/>
          <p14:tracePt t="77933" x="9061450" y="4657725"/>
          <p14:tracePt t="77949" x="8918575" y="4657725"/>
          <p14:tracePt t="77966" x="8789988" y="4657725"/>
          <p14:tracePt t="77982" x="8647113" y="4657725"/>
          <p14:tracePt t="77999" x="8504238" y="4657725"/>
          <p14:tracePt t="78016" x="8389938" y="4643438"/>
          <p14:tracePt t="78032" x="8261350" y="4614863"/>
          <p14:tracePt t="78049" x="8132763" y="4614863"/>
          <p14:tracePt t="78066" x="8004175" y="4614863"/>
          <p14:tracePt t="78083" x="7889875" y="4614863"/>
          <p14:tracePt t="78099" x="7775575" y="4614863"/>
          <p14:tracePt t="78116" x="7689850" y="4614863"/>
          <p14:tracePt t="78133" x="7618413" y="4643438"/>
          <p14:tracePt t="78149" x="7604125" y="4643438"/>
          <p14:tracePt t="78205" x="7589838" y="4643438"/>
          <p14:tracePt t="78237" x="7575550" y="4629150"/>
          <p14:tracePt t="78245" x="7575550" y="4614863"/>
          <p14:tracePt t="78253" x="7575550" y="4586288"/>
          <p14:tracePt t="78266" x="7575550" y="4543425"/>
          <p14:tracePt t="78282" x="7575550" y="4471988"/>
          <p14:tracePt t="78299" x="7532688" y="4400550"/>
          <p14:tracePt t="78316" x="7518400" y="4329113"/>
          <p14:tracePt t="78332" x="7489825" y="4300538"/>
          <p14:tracePt t="78333" x="7489825" y="4286250"/>
          <p14:tracePt t="78349" x="7475538" y="4271963"/>
          <p14:tracePt t="78366" x="7461250" y="4257675"/>
          <p14:tracePt t="78382" x="7446963" y="4243388"/>
          <p14:tracePt t="78581" x="7461250" y="4243388"/>
          <p14:tracePt t="78589" x="7461250" y="4257675"/>
          <p14:tracePt t="78599" x="7461250" y="4271963"/>
          <p14:tracePt t="78616" x="7489825" y="4271963"/>
          <p14:tracePt t="78632" x="7532688" y="4300538"/>
          <p14:tracePt t="78649" x="7589838" y="4329113"/>
          <p14:tracePt t="78666" x="7604125" y="4329113"/>
          <p14:tracePt t="78682" x="7661275" y="4329113"/>
          <p14:tracePt t="78699" x="7689850" y="4329113"/>
          <p14:tracePt t="78716" x="7718425" y="4329113"/>
          <p14:tracePt t="78732" x="7732713" y="4329113"/>
          <p14:tracePt t="78734" x="7747000" y="4329113"/>
          <p14:tracePt t="78749" x="7761288" y="4329113"/>
          <p14:tracePt t="78766" x="7775575" y="4329113"/>
          <p14:tracePt t="78782" x="7789863" y="4329113"/>
          <p14:tracePt t="78799" x="7804150" y="4329113"/>
          <p14:tracePt t="78816" x="7818438" y="4329113"/>
          <p14:tracePt t="78833" x="7832725" y="4329113"/>
          <p14:tracePt t="78849" x="7861300" y="4329113"/>
          <p14:tracePt t="78866" x="7889875" y="4329113"/>
          <p14:tracePt t="78883" x="7932738" y="4329113"/>
          <p14:tracePt t="78899" x="7989888" y="4329113"/>
          <p14:tracePt t="78916" x="8089900" y="4329113"/>
          <p14:tracePt t="78933" x="8247063" y="4329113"/>
          <p14:tracePt t="78949" x="8304213" y="4329113"/>
          <p14:tracePt t="78966" x="8347075" y="4329113"/>
          <p14:tracePt t="78983" x="8361363" y="4329113"/>
          <p14:tracePt t="79005" x="8375650" y="4329113"/>
          <p14:tracePt t="79029" x="8389938" y="4329113"/>
          <p14:tracePt t="79045" x="8404225" y="4329113"/>
          <p14:tracePt t="79053" x="8418513" y="4329113"/>
          <p14:tracePt t="79069" x="8432800" y="4329113"/>
          <p14:tracePt t="79083" x="8447088" y="4329113"/>
          <p14:tracePt t="79099" x="8504238" y="4357688"/>
          <p14:tracePt t="79116" x="8575675" y="4371975"/>
          <p14:tracePt t="79133" x="8661400" y="4400550"/>
          <p14:tracePt t="79149" x="8718550" y="4429125"/>
          <p14:tracePt t="79166" x="8761413" y="4443413"/>
          <p14:tracePt t="79183" x="8818563" y="4471988"/>
          <p14:tracePt t="79199" x="8861425" y="4471988"/>
          <p14:tracePt t="79216" x="8904288" y="4471988"/>
          <p14:tracePt t="79232" x="8961438" y="4486275"/>
          <p14:tracePt t="79249" x="9018588" y="4486275"/>
          <p14:tracePt t="79266" x="9075738" y="4486275"/>
          <p14:tracePt t="79282" x="9132888" y="4486275"/>
          <p14:tracePt t="79299" x="9175750" y="4486275"/>
          <p14:tracePt t="79316" x="9218613" y="4486275"/>
          <p14:tracePt t="79333" x="9261475" y="4486275"/>
          <p14:tracePt t="79349" x="9304338" y="4486275"/>
          <p14:tracePt t="79366" x="9332913" y="4486275"/>
          <p14:tracePt t="79383" x="9347200" y="4486275"/>
          <p14:tracePt t="79399" x="9375775" y="4486275"/>
          <p14:tracePt t="79416" x="9390063" y="4486275"/>
          <p14:tracePt t="79432" x="9404350" y="4486275"/>
          <p14:tracePt t="79449" x="9418638" y="4486275"/>
          <p14:tracePt t="79466" x="9432925" y="4486275"/>
          <p14:tracePt t="79482" x="9447213" y="4486275"/>
          <p14:tracePt t="79499" x="9475788" y="4471988"/>
          <p14:tracePt t="79516" x="9490075" y="4457700"/>
          <p14:tracePt t="79533" x="9518650" y="4443413"/>
          <p14:tracePt t="79549" x="9532938" y="4443413"/>
          <p14:tracePt t="79669" x="9518650" y="4443413"/>
          <p14:tracePt t="79685" x="9504363" y="4443413"/>
          <p14:tracePt t="79693" x="9475788" y="4443413"/>
          <p14:tracePt t="79701" x="9447213" y="4443413"/>
          <p14:tracePt t="79716" x="9404350" y="4443413"/>
          <p14:tracePt t="79732" x="9304338" y="4443413"/>
          <p14:tracePt t="79733" x="9261475" y="4443413"/>
          <p14:tracePt t="79749" x="9161463" y="4443413"/>
          <p14:tracePt t="79766" x="9075738" y="4443413"/>
          <p14:tracePt t="79783" x="8990013" y="4443413"/>
          <p14:tracePt t="79799" x="8904288" y="4429125"/>
          <p14:tracePt t="79816" x="8804275" y="4414838"/>
          <p14:tracePt t="79832" x="8689975" y="4386263"/>
          <p14:tracePt t="79849" x="8547100" y="4329113"/>
          <p14:tracePt t="79866" x="8389938" y="4271963"/>
          <p14:tracePt t="79882" x="8247063" y="4214813"/>
          <p14:tracePt t="79899" x="8175625" y="4186238"/>
          <p14:tracePt t="79916" x="8147050" y="4186238"/>
          <p14:tracePt t="80005" x="8147050" y="4214813"/>
          <p14:tracePt t="80013" x="8161338" y="4229100"/>
          <p14:tracePt t="80021" x="8175625" y="4257675"/>
          <p14:tracePt t="80032" x="8204200" y="4286250"/>
          <p14:tracePt t="80049" x="8261350" y="4357688"/>
          <p14:tracePt t="80066" x="8304213" y="4429125"/>
          <p14:tracePt t="80082" x="8361363" y="4486275"/>
          <p14:tracePt t="80099" x="8404225" y="4543425"/>
          <p14:tracePt t="80116" x="8461375" y="4572000"/>
          <p14:tracePt t="80132" x="8504238" y="4600575"/>
          <p14:tracePt t="80133" x="8532813" y="4614863"/>
          <p14:tracePt t="80149" x="8618538" y="4629150"/>
          <p14:tracePt t="80166" x="8718550" y="4657725"/>
          <p14:tracePt t="80182" x="8832850" y="4657725"/>
          <p14:tracePt t="80199" x="8975725" y="4657725"/>
          <p14:tracePt t="80216" x="9132888" y="4629150"/>
          <p14:tracePt t="80233" x="9304338" y="4557713"/>
          <p14:tracePt t="80249" x="9447213" y="4500563"/>
          <p14:tracePt t="80266" x="9590088" y="4429125"/>
          <p14:tracePt t="80282" x="9661525" y="4371975"/>
          <p14:tracePt t="80299" x="9718675" y="4300538"/>
          <p14:tracePt t="80316" x="9747250" y="4257675"/>
          <p14:tracePt t="80332" x="9761538" y="4214813"/>
          <p14:tracePt t="80333" x="9775825" y="4200525"/>
          <p14:tracePt t="80349" x="9775825" y="4186238"/>
          <p14:tracePt t="80366" x="9775825" y="4171950"/>
          <p14:tracePt t="80382" x="9775825" y="4157663"/>
          <p14:tracePt t="80399" x="9775825" y="4129088"/>
          <p14:tracePt t="80416" x="9775825" y="4100513"/>
          <p14:tracePt t="80432" x="9775825" y="4057650"/>
          <p14:tracePt t="80449" x="9775825" y="4029075"/>
          <p14:tracePt t="80466" x="9775825" y="4014788"/>
          <p14:tracePt t="80482" x="9775825" y="4000500"/>
          <p14:tracePt t="80499" x="9775825" y="3986213"/>
          <p14:tracePt t="80516" x="9775825" y="3971925"/>
          <p14:tracePt t="80532" x="9775825" y="3943350"/>
          <p14:tracePt t="80533" x="9775825" y="3929063"/>
          <p14:tracePt t="80549" x="9775825" y="3871913"/>
          <p14:tracePt t="80566" x="9775825" y="3814763"/>
          <p14:tracePt t="80582" x="9775825" y="3771900"/>
          <p14:tracePt t="80599" x="9790113" y="3743325"/>
          <p14:tracePt t="80616" x="9790113" y="3700463"/>
          <p14:tracePt t="80632" x="9790113" y="3686175"/>
          <p14:tracePt t="80649" x="9790113" y="3671888"/>
          <p14:tracePt t="80666" x="9804400" y="3657600"/>
          <p14:tracePt t="80709" x="9804400" y="3643313"/>
          <p14:tracePt t="80717" x="9818688" y="3643313"/>
          <p14:tracePt t="80725" x="9832975" y="3643313"/>
          <p14:tracePt t="80741" x="9847263" y="3643313"/>
          <p14:tracePt t="80757" x="9861550" y="3629025"/>
          <p14:tracePt t="80766" x="9875838" y="3629025"/>
          <p14:tracePt t="80782" x="9918700" y="3614738"/>
          <p14:tracePt t="80799" x="9961563" y="3614738"/>
          <p14:tracePt t="80816" x="10018713" y="3614738"/>
          <p14:tracePt t="80832" x="10033000" y="3614738"/>
          <p14:tracePt t="80849" x="10075863" y="3629025"/>
          <p14:tracePt t="80866" x="10104438" y="3643313"/>
          <p14:tracePt t="80882" x="10133013" y="3657600"/>
          <p14:tracePt t="80899" x="10147300" y="3671888"/>
          <p14:tracePt t="80915" x="10163175" y="3700463"/>
          <p14:tracePt t="80932" x="10206038" y="3743325"/>
          <p14:tracePt t="80933" x="10220325" y="3771900"/>
          <p14:tracePt t="80949" x="10277475" y="3843338"/>
          <p14:tracePt t="80966" x="10348913" y="3957638"/>
          <p14:tracePt t="80982" x="10391775" y="4086225"/>
          <p14:tracePt t="80999" x="10434638" y="4214813"/>
          <p14:tracePt t="81016" x="10463213" y="4286250"/>
          <p14:tracePt t="81032" x="10463213" y="4343400"/>
          <p14:tracePt t="81049" x="10477500" y="4371975"/>
          <p14:tracePt t="81066" x="10491788" y="4371975"/>
          <p14:tracePt t="81082" x="10491788" y="4400550"/>
          <p14:tracePt t="81099" x="10506075" y="4414838"/>
          <p14:tracePt t="81116" x="10506075" y="4429125"/>
          <p14:tracePt t="81132" x="10506075" y="4457700"/>
          <p14:tracePt t="81133" x="10506075" y="4471988"/>
          <p14:tracePt t="81149" x="10506075" y="4486275"/>
          <p14:tracePt t="81166" x="10506075" y="4500563"/>
          <p14:tracePt t="81182" x="10506075" y="4514850"/>
          <p14:tracePt t="81199" x="10506075" y="4529138"/>
          <p14:tracePt t="81253" x="10534650" y="4529138"/>
          <p14:tracePt t="81261" x="10534650" y="4543425"/>
          <p14:tracePt t="81269" x="10548938" y="4543425"/>
          <p14:tracePt t="81285" x="10563225" y="4557713"/>
          <p14:tracePt t="81299" x="10577513" y="4572000"/>
          <p14:tracePt t="81316" x="10591800" y="4586288"/>
          <p14:tracePt t="81333" x="10634663" y="4586288"/>
          <p14:tracePt t="81349" x="10648950" y="4586288"/>
          <p14:tracePt t="81366" x="10663238" y="4600575"/>
          <p14:tracePt t="81382" x="10691813" y="4600575"/>
          <p14:tracePt t="81399" x="10706100" y="4600575"/>
          <p14:tracePt t="81416" x="10720388" y="4600575"/>
          <p14:tracePt t="81437" x="10734675" y="4600575"/>
          <p14:tracePt t="81449" x="10748963" y="4600575"/>
          <p14:tracePt t="81466" x="10763250" y="4600575"/>
          <p14:tracePt t="81482" x="10777538" y="4600575"/>
          <p14:tracePt t="81499" x="10791825" y="4600575"/>
          <p14:tracePt t="81516" x="10806113" y="4600575"/>
          <p14:tracePt t="81532" x="10820400" y="4600575"/>
          <p14:tracePt t="81533" x="10834688" y="4600575"/>
          <p14:tracePt t="81549" x="10848975" y="4600575"/>
          <p14:tracePt t="81566" x="10863263" y="4600575"/>
          <p14:tracePt t="81582" x="10877550" y="4600575"/>
          <p14:tracePt t="81599" x="10891838" y="4600575"/>
          <p14:tracePt t="81616" x="10920413" y="4600575"/>
          <p14:tracePt t="81632" x="10934700" y="4600575"/>
          <p14:tracePt t="81649" x="10948988" y="4600575"/>
          <p14:tracePt t="81666" x="10963275" y="4600575"/>
          <p14:tracePt t="81682" x="10991850" y="4600575"/>
          <p14:tracePt t="81699" x="11020425" y="4600575"/>
          <p14:tracePt t="81716" x="11077575" y="4600575"/>
          <p14:tracePt t="81732" x="11106150" y="4600575"/>
          <p14:tracePt t="81733" x="11134725" y="4586288"/>
          <p14:tracePt t="81749" x="11163300" y="4572000"/>
          <p14:tracePt t="81766" x="11191875" y="4557713"/>
          <p14:tracePt t="81783" x="11206163" y="4543425"/>
          <p14:tracePt t="81799" x="11220450" y="4543425"/>
          <p14:tracePt t="81997" x="11206163" y="4543425"/>
          <p14:tracePt t="82029" x="11191875" y="4543425"/>
          <p14:tracePt t="82133" x="11177588" y="4543425"/>
          <p14:tracePt t="82165" x="11163300" y="4543425"/>
          <p14:tracePt t="82197" x="11149013" y="4543425"/>
          <p14:tracePt t="82205" x="11149013" y="4529138"/>
          <p14:tracePt t="82237" x="11149013" y="4514850"/>
          <p14:tracePt t="82253" x="11149013" y="4500563"/>
          <p14:tracePt t="82260" x="11134725" y="4500563"/>
          <p14:tracePt t="82293" x="11134725" y="4486275"/>
          <p14:tracePt t="82309" x="11134725" y="4471988"/>
          <p14:tracePt t="82325" x="11120438" y="4471988"/>
          <p14:tracePt t="82341" x="11120438" y="4457700"/>
          <p14:tracePt t="82373" x="11106150" y="4457700"/>
          <p14:tracePt t="82381" x="11106150" y="4443413"/>
          <p14:tracePt t="82397" x="11106150" y="4429125"/>
          <p14:tracePt t="82405" x="11091863" y="4429125"/>
          <p14:tracePt t="82415" x="11077575" y="4414838"/>
          <p14:tracePt t="82432" x="11049000" y="4414838"/>
          <p14:tracePt t="82449" x="11006138" y="4386263"/>
          <p14:tracePt t="82466" x="10948988" y="4386263"/>
          <p14:tracePt t="82482" x="10934700" y="4386263"/>
          <p14:tracePt t="82499" x="10920413" y="4386263"/>
          <p14:tracePt t="82516" x="10906125" y="4386263"/>
          <p14:tracePt t="82653" x="10906125" y="4371975"/>
          <p14:tracePt t="82661" x="10906125" y="4357688"/>
          <p14:tracePt t="82669" x="10906125" y="4343400"/>
          <p14:tracePt t="82682" x="10934700" y="4314825"/>
          <p14:tracePt t="82699" x="10963275" y="4243388"/>
          <p14:tracePt t="82716" x="10991850" y="4157663"/>
          <p14:tracePt t="82732" x="10991850" y="4114800"/>
          <p14:tracePt t="82733" x="10991850" y="4100513"/>
          <p14:tracePt t="82749" x="10991850" y="4086225"/>
          <p14:tracePt t="82766" x="10977563" y="4057650"/>
          <p14:tracePt t="82782" x="10977563" y="4043363"/>
          <p14:tracePt t="82799" x="10977563" y="4029075"/>
          <p14:tracePt t="82821" x="10977563" y="4014788"/>
          <p14:tracePt t="82837" x="10977563" y="4000500"/>
          <p14:tracePt t="82853" x="10977563" y="3986213"/>
          <p14:tracePt t="82869" x="10991850" y="3971925"/>
          <p14:tracePt t="82882" x="10991850" y="3957638"/>
          <p14:tracePt t="82899" x="11020425" y="3929063"/>
          <p14:tracePt t="82915" x="11049000" y="3914775"/>
          <p14:tracePt t="82932" x="11063288" y="3886200"/>
          <p14:tracePt t="82933" x="11077575" y="3886200"/>
          <p14:tracePt t="82949" x="11091863" y="3871913"/>
          <p14:tracePt t="82966" x="11106150" y="3857625"/>
          <p14:tracePt t="82982" x="11106150" y="3843338"/>
          <p14:tracePt t="83069" x="11120438" y="3843338"/>
          <p14:tracePt t="83197" x="11134725" y="3843338"/>
          <p14:tracePt t="83204" x="11149013" y="3843338"/>
          <p14:tracePt t="83229" x="11149013" y="3829050"/>
          <p14:tracePt t="83237" x="11163300" y="3829050"/>
          <p14:tracePt t="83245" x="11163300" y="3814763"/>
          <p14:tracePt t="83253" x="11177588" y="3814763"/>
          <p14:tracePt t="83269" x="11177588" y="3800475"/>
          <p14:tracePt t="83282" x="11191875" y="3800475"/>
          <p14:tracePt t="83299" x="11206163" y="3786188"/>
          <p14:tracePt t="83315" x="11220450" y="3771900"/>
          <p14:tracePt t="83549" x="11220450" y="3757613"/>
          <p14:tracePt t="83565" x="11220450" y="3743325"/>
          <p14:tracePt t="83573" x="11234738" y="3743325"/>
          <p14:tracePt t="83582" x="11234738" y="3729038"/>
          <p14:tracePt t="83599" x="11249025" y="3700463"/>
          <p14:tracePt t="83615" x="11277600" y="3657600"/>
          <p14:tracePt t="83632" x="11306175" y="3614738"/>
          <p14:tracePt t="83649" x="11320463" y="3600450"/>
          <p14:tracePt t="83666" x="11334750" y="3571875"/>
          <p14:tracePt t="83682" x="11349038" y="3557588"/>
          <p14:tracePt t="83797" x="11363325" y="3557588"/>
          <p14:tracePt t="83813" x="11377613" y="3557588"/>
          <p14:tracePt t="83837" x="11391900" y="3557588"/>
          <p14:tracePt t="83845" x="11406188" y="3557588"/>
          <p14:tracePt t="83877" x="11406188" y="3571875"/>
          <p14:tracePt t="83885" x="11420475" y="3571875"/>
          <p14:tracePt t="83917" x="11434763" y="3571875"/>
          <p14:tracePt t="83949" x="11449050" y="3571875"/>
          <p14:tracePt t="83957" x="11463338" y="3571875"/>
          <p14:tracePt t="83973" x="11477625" y="3571875"/>
          <p14:tracePt t="83989" x="11491913" y="3571875"/>
          <p14:tracePt t="83999" x="11506200" y="3571875"/>
          <p14:tracePt t="84016" x="11549063" y="3571875"/>
          <p14:tracePt t="84032" x="11591925" y="3571875"/>
          <p14:tracePt t="84049" x="11620500" y="3571875"/>
          <p14:tracePt t="84066" x="11634788" y="3571875"/>
          <p14:tracePt t="84085" x="11649075" y="3571875"/>
          <p14:tracePt t="84197" x="11663363" y="3571875"/>
          <p14:tracePt t="84237" x="11677650" y="3571875"/>
          <p14:tracePt t="84253" x="11691938" y="3571875"/>
          <p14:tracePt t="84269" x="11706225" y="3571875"/>
          <p14:tracePt t="84285" x="11720513" y="3571875"/>
          <p14:tracePt t="84300" x="11749088" y="3571875"/>
          <p14:tracePt t="84308" x="11763375" y="3571875"/>
          <p14:tracePt t="84316" x="11791950" y="3571875"/>
          <p14:tracePt t="84332" x="11820525" y="3571875"/>
          <p14:tracePt t="84333" x="11863388" y="3571875"/>
          <p14:tracePt t="84350" x="11934825" y="3571875"/>
          <p14:tracePt t="84365" x="12006263" y="3571875"/>
          <p14:tracePt t="84382" x="12034838" y="3571875"/>
          <p14:tracePt t="84399" x="12049125" y="3571875"/>
          <p14:tracePt t="84415" x="12077700" y="3571875"/>
          <p14:tracePt t="84432" x="12091988" y="3557588"/>
          <p14:tracePt t="84449" x="12134850" y="3557588"/>
          <p14:tracePt t="85589" x="11691938" y="3071813"/>
          <p14:tracePt t="85599" x="11263313" y="2928938"/>
          <p14:tracePt t="85615" x="10248900" y="2614613"/>
          <p14:tracePt t="85632" x="9132888" y="2328863"/>
          <p14:tracePt t="85649" x="8075613" y="2000250"/>
          <p14:tracePt t="85665" x="7332663" y="1771650"/>
          <p14:tracePt t="85682" x="6975475" y="1657350"/>
          <p14:tracePt t="85699" x="6761163" y="1600200"/>
          <p14:tracePt t="85715" x="6689725" y="1585913"/>
          <p14:tracePt t="85732" x="6675438" y="1571625"/>
          <p14:tracePt t="85772" x="6661150" y="1571625"/>
          <p14:tracePt t="85788" x="6661150" y="1557338"/>
          <p14:tracePt t="85796" x="6646863" y="1557338"/>
          <p14:tracePt t="85804" x="6646863" y="1543050"/>
          <p14:tracePt t="85815" x="6618288" y="1543050"/>
          <p14:tracePt t="85832" x="6575425" y="1500188"/>
          <p14:tracePt t="85849" x="6503988" y="1471613"/>
          <p14:tracePt t="85865" x="6403975" y="1457325"/>
          <p14:tracePt t="85882" x="6289675" y="1457325"/>
          <p14:tracePt t="85899" x="6146800" y="1457325"/>
          <p14:tracePt t="85915" x="6073775" y="1457325"/>
          <p14:tracePt t="85932" x="6045200" y="1485900"/>
          <p14:tracePt t="85949" x="6030913" y="1500188"/>
          <p14:tracePt t="86164" x="6030913" y="1514475"/>
          <p14:tracePt t="86180" x="6030913" y="1528763"/>
          <p14:tracePt t="86189" x="6030913" y="1543050"/>
          <p14:tracePt t="86199" x="6030913" y="1571625"/>
          <p14:tracePt t="86216" x="6030913" y="1628775"/>
          <p14:tracePt t="86232" x="6030913" y="1714500"/>
          <p14:tracePt t="86249" x="6030913" y="1814513"/>
          <p14:tracePt t="86265" x="6073775" y="1971675"/>
          <p14:tracePt t="86282" x="6118225" y="2143125"/>
          <p14:tracePt t="86299" x="6132513" y="2328863"/>
          <p14:tracePt t="86316" x="6161088" y="2586038"/>
          <p14:tracePt t="86332" x="6203950" y="3057525"/>
          <p14:tracePt t="86349" x="6203950" y="3343275"/>
          <p14:tracePt t="86365" x="6203950" y="3614738"/>
          <p14:tracePt t="86382" x="6203950" y="3843338"/>
          <p14:tracePt t="86399" x="6203950" y="4029075"/>
          <p14:tracePt t="86416" x="6175375" y="4229100"/>
          <p14:tracePt t="86432" x="6118225" y="4386263"/>
          <p14:tracePt t="86449" x="6088063" y="4486275"/>
          <p14:tracePt t="86465" x="6059488" y="4572000"/>
          <p14:tracePt t="86482" x="6045200" y="4614863"/>
          <p14:tracePt t="86499" x="6045200" y="4629150"/>
          <p14:tracePt t="86515" x="6045200" y="4643438"/>
          <p14:tracePt t="86532" x="6045200" y="4657725"/>
          <p14:tracePt t="86556" x="6045200" y="4672013"/>
          <p14:tracePt t="86604" x="6045200" y="4686300"/>
          <p14:tracePt t="86636" x="6045200" y="4700588"/>
          <p14:tracePt t="86652" x="6045200" y="4714875"/>
          <p14:tracePt t="86668" x="6045200" y="4729163"/>
          <p14:tracePt t="86676" x="6045200" y="4743450"/>
          <p14:tracePt t="86684" x="6045200" y="4757738"/>
          <p14:tracePt t="86699" x="6045200" y="4786313"/>
          <p14:tracePt t="86715" x="6045200" y="4814888"/>
          <p14:tracePt t="86732" x="6045200" y="4872038"/>
          <p14:tracePt t="86733" x="6045200" y="4886325"/>
          <p14:tracePt t="86749" x="6045200" y="4943475"/>
          <p14:tracePt t="86766" x="6045200" y="4972050"/>
          <p14:tracePt t="86782" x="6045200" y="5000625"/>
          <p14:tracePt t="86799" x="6045200" y="5014913"/>
          <p14:tracePt t="86816" x="6045200" y="5029200"/>
          <p14:tracePt t="86884" x="6045200" y="5043488"/>
          <p14:tracePt t="86900" x="6059488" y="5043488"/>
          <p14:tracePt t="86924" x="6073775" y="5043488"/>
          <p14:tracePt t="86940" x="6088063" y="5043488"/>
          <p14:tracePt t="86956" x="6103938" y="5043488"/>
          <p14:tracePt t="86965" x="6118225" y="5043488"/>
          <p14:tracePt t="86980" x="6132513" y="5043488"/>
          <p14:tracePt t="86996" x="6146800" y="5043488"/>
          <p14:tracePt t="87012" x="6161088" y="5043488"/>
          <p14:tracePt t="87020" x="6175375" y="5043488"/>
          <p14:tracePt t="87036" x="6189663" y="5043488"/>
          <p14:tracePt t="87060" x="6203950" y="5029200"/>
          <p14:tracePt t="87077" x="6218238" y="5014913"/>
          <p14:tracePt t="87084" x="6218238" y="4986338"/>
          <p14:tracePt t="87099" x="6232525" y="4957763"/>
          <p14:tracePt t="87115" x="6261100" y="4872038"/>
          <p14:tracePt t="87132" x="6303963" y="4772025"/>
          <p14:tracePt t="87133" x="6318250" y="4714875"/>
          <p14:tracePt t="87149" x="6361113" y="4586288"/>
          <p14:tracePt t="87165" x="6389688" y="4400550"/>
          <p14:tracePt t="87182" x="6432550" y="4229100"/>
          <p14:tracePt t="87199" x="6461125" y="4043363"/>
          <p14:tracePt t="87216" x="6475413" y="3843338"/>
          <p14:tracePt t="87232" x="6475413" y="3657600"/>
          <p14:tracePt t="87249" x="6475413" y="3514725"/>
          <p14:tracePt t="87265" x="6475413" y="3414713"/>
          <p14:tracePt t="87282" x="6475413" y="3371850"/>
          <p14:tracePt t="87299" x="6475413" y="3357563"/>
          <p14:tracePt t="87364" x="6475413" y="3371850"/>
          <p14:tracePt t="87372" x="6475413" y="3400425"/>
          <p14:tracePt t="87382" x="6461125" y="3457575"/>
          <p14:tracePt t="87399" x="6432550" y="3600450"/>
          <p14:tracePt t="87415" x="6403975" y="3729038"/>
          <p14:tracePt t="87432" x="6375400" y="3800475"/>
          <p14:tracePt t="87449" x="6375400" y="3886200"/>
          <p14:tracePt t="87465" x="6361113" y="3957638"/>
          <p14:tracePt t="87482" x="6332538" y="4000500"/>
          <p14:tracePt t="87499" x="6332538" y="4029075"/>
          <p14:tracePt t="87515" x="6332538" y="4043363"/>
          <p14:tracePt t="87564" x="6332538" y="4014788"/>
          <p14:tracePt t="87572" x="6346825" y="3971925"/>
          <p14:tracePt t="87582" x="6375400" y="3886200"/>
          <p14:tracePt t="87599" x="6432550" y="3657600"/>
          <p14:tracePt t="87615" x="6503988" y="3386138"/>
          <p14:tracePt t="87632" x="6575425" y="3100388"/>
          <p14:tracePt t="87649" x="6618288" y="2857500"/>
          <p14:tracePt t="87665" x="6632575" y="2743200"/>
          <p14:tracePt t="87682" x="6646863" y="2657475"/>
          <p14:tracePt t="87699" x="6646863" y="2614613"/>
          <p14:tracePt t="87715" x="6646863" y="2600325"/>
          <p14:tracePt t="87732" x="6646863" y="2586038"/>
          <p14:tracePt t="87900" x="6646863" y="2571750"/>
          <p14:tracePt t="87924" x="6646863" y="2557463"/>
          <p14:tracePt t="87940" x="6646863" y="2543175"/>
          <p14:tracePt t="87956" x="6646863" y="2528888"/>
          <p14:tracePt t="88813" x="6646863" y="2514600"/>
          <p14:tracePt t="88820" x="6646863" y="2500313"/>
          <p14:tracePt t="89484" x="6646863" y="2514600"/>
          <p14:tracePt t="89492" x="6646863" y="2528888"/>
          <p14:tracePt t="89500" x="6646863" y="2571750"/>
          <p14:tracePt t="89515" x="6646863" y="2600325"/>
          <p14:tracePt t="89532" x="6646863" y="2686050"/>
          <p14:tracePt t="89549" x="6646863" y="2714625"/>
          <p14:tracePt t="90308" x="6646863" y="2700338"/>
          <p14:tracePt t="90324" x="6646863" y="2686050"/>
          <p14:tracePt t="90621" x="6646863" y="2700338"/>
          <p14:tracePt t="90637" x="6646863" y="2728913"/>
          <p14:tracePt t="90644" x="6646863" y="2757488"/>
          <p14:tracePt t="90652" x="6646863" y="2786063"/>
          <p14:tracePt t="90665" x="6646863" y="2800350"/>
          <p14:tracePt t="90682" x="6646863" y="2828925"/>
          <p14:tracePt t="91932" x="6632575" y="2828925"/>
          <p14:tracePt t="92252" x="6618288" y="2828925"/>
          <p14:tracePt t="92268" x="6604000" y="2828925"/>
          <p14:tracePt t="92292" x="6575425" y="2828925"/>
          <p14:tracePt t="92300" x="6575425" y="2843213"/>
          <p14:tracePt t="92308" x="6561138" y="2857500"/>
          <p14:tracePt t="92412" x="6561138" y="2871788"/>
          <p14:tracePt t="92420" x="6546850" y="2871788"/>
          <p14:tracePt t="92436" x="6532563" y="2871788"/>
          <p14:tracePt t="92460" x="6532563" y="2886075"/>
          <p14:tracePt t="92468" x="6518275" y="2886075"/>
          <p14:tracePt t="92492" x="6518275" y="2900363"/>
          <p14:tracePt t="92500" x="6503988" y="2900363"/>
          <p14:tracePt t="92516" x="6503988" y="2914650"/>
          <p14:tracePt t="92532" x="6489700" y="2914650"/>
          <p14:tracePt t="92548" x="6475413" y="2928938"/>
          <p14:tracePt t="92565" x="6461125" y="2928938"/>
          <p14:tracePt t="92588" x="6446838" y="2943225"/>
          <p14:tracePt t="92612" x="6432550" y="2943225"/>
          <p14:tracePt t="92620" x="6432550" y="2957513"/>
          <p14:tracePt t="92644" x="6418263" y="2957513"/>
          <p14:tracePt t="92652" x="6403975" y="2957513"/>
          <p14:tracePt t="92676" x="6403975" y="2971800"/>
          <p14:tracePt t="92692" x="6389688" y="2971800"/>
          <p14:tracePt t="98012" x="6389688" y="2957513"/>
          <p14:tracePt t="98028" x="6389688" y="2943225"/>
          <p14:tracePt t="98124" x="6389688" y="2928938"/>
          <p14:tracePt t="98164" x="6375400" y="2928938"/>
          <p14:tracePt t="98268" x="6361113" y="2928938"/>
          <p14:tracePt t="98276" x="6346825" y="2928938"/>
          <p14:tracePt t="107739" x="6346825" y="2914650"/>
          <p14:tracePt t="107747" x="6346825" y="2900363"/>
          <p14:tracePt t="107755" x="6332538" y="2900363"/>
          <p14:tracePt t="107764" x="6332538" y="2886075"/>
          <p14:tracePt t="107811" x="6318250" y="2871788"/>
          <p14:tracePt t="107827" x="6303963" y="2871788"/>
          <p14:tracePt t="107844" x="6275388" y="2928938"/>
          <p14:tracePt t="107851" x="6275388" y="2986088"/>
          <p14:tracePt t="107859" x="6261100" y="3086100"/>
          <p14:tracePt t="107867" x="6261100" y="3186113"/>
          <p14:tracePt t="107881" x="6261100" y="3243263"/>
          <p14:tracePt t="107898" x="6261100" y="3328988"/>
          <p14:tracePt t="107914" x="6261100" y="3400425"/>
          <p14:tracePt t="107931" x="6261100" y="3471863"/>
          <p14:tracePt t="107948" x="6261100" y="3500438"/>
          <p14:tracePt t="107964" x="6261100" y="3557588"/>
          <p14:tracePt t="107982" x="6261100" y="3614738"/>
          <p14:tracePt t="107998" x="6261100" y="3657600"/>
          <p14:tracePt t="108014" x="6275388" y="3700463"/>
          <p14:tracePt t="108031" x="6289675" y="3757613"/>
          <p14:tracePt t="108048" x="6303963" y="3843338"/>
          <p14:tracePt t="108064" x="6318250" y="4014788"/>
          <p14:tracePt t="108081" x="6346825" y="4243388"/>
          <p14:tracePt t="108098" x="6375400" y="4457700"/>
          <p14:tracePt t="108114" x="6375400" y="4672013"/>
          <p14:tracePt t="108131" x="6375400" y="5057775"/>
          <p14:tracePt t="108148" x="6375400" y="5400675"/>
          <p14:tracePt t="108164" x="6375400" y="5757863"/>
          <p14:tracePt t="108181" x="6375400" y="6115050"/>
          <p14:tracePt t="108198" x="6375400" y="6400800"/>
          <p14:tracePt t="108214" x="6389688" y="6615113"/>
          <p14:tracePt t="108231" x="6446838" y="6757988"/>
          <p14:tracePt t="108395" x="7546975" y="6786563"/>
          <p14:tracePt t="108403" x="7604125" y="6757988"/>
          <p14:tracePt t="108414" x="7675563" y="6729413"/>
          <p14:tracePt t="108431" x="7761288" y="6672263"/>
          <p14:tracePt t="108447" x="7818438" y="6615113"/>
          <p14:tracePt t="108464" x="7847013" y="6557963"/>
          <p14:tracePt t="108481" x="7875588" y="6543675"/>
          <p14:tracePt t="108497" x="7904163" y="6529388"/>
          <p14:tracePt t="108514" x="7975600" y="6529388"/>
          <p14:tracePt t="108531" x="8047038" y="6500813"/>
          <p14:tracePt t="108548" x="8075613" y="6486525"/>
          <p14:tracePt t="108564" x="8118475" y="6457950"/>
          <p14:tracePt t="108581" x="8147050" y="6429375"/>
          <p14:tracePt t="108598" x="8161338" y="6415088"/>
          <p14:tracePt t="108614" x="8175625" y="6400800"/>
          <p14:tracePt t="108715" x="8175625" y="6386513"/>
          <p14:tracePt t="108731" x="8175625" y="6372225"/>
          <p14:tracePt t="108747" x="8175625" y="6357938"/>
          <p14:tracePt t="108763" x="8175625" y="6343650"/>
          <p14:tracePt t="108787" x="8161338" y="6329363"/>
          <p14:tracePt t="108795" x="8161338" y="6315075"/>
          <p14:tracePt t="108803" x="8147050" y="6286500"/>
          <p14:tracePt t="108814" x="8132763" y="6272213"/>
          <p14:tracePt t="108831" x="8118475" y="6243638"/>
          <p14:tracePt t="108848" x="8089900" y="6229350"/>
          <p14:tracePt t="108864" x="8075613" y="6200775"/>
          <p14:tracePt t="108881" x="8032750" y="6172200"/>
          <p14:tracePt t="108898" x="7989888" y="6143625"/>
          <p14:tracePt t="108914" x="7961313" y="6129338"/>
          <p14:tracePt t="108931" x="7932738" y="6100763"/>
          <p14:tracePt t="108948" x="7904163" y="6086475"/>
          <p14:tracePt t="108964" x="7889875" y="6072188"/>
          <p14:tracePt t="109003" x="7875588" y="6072188"/>
          <p14:tracePt t="109027" x="7861300" y="6086475"/>
          <p14:tracePt t="109043" x="7861300" y="6100763"/>
          <p14:tracePt t="110163" x="7861300" y="6115050"/>
          <p14:tracePt t="110187" x="7861300" y="6129338"/>
          <p14:tracePt t="110195" x="7847013" y="6143625"/>
          <p14:tracePt t="110211" x="7832725" y="6143625"/>
          <p14:tracePt t="110219" x="7832725" y="6157913"/>
          <p14:tracePt t="110235" x="7818438" y="6157913"/>
          <p14:tracePt t="110248" x="7818438" y="6172200"/>
          <p14:tracePt t="110264" x="7818438" y="6186488"/>
          <p14:tracePt t="110281" x="7804150" y="6200775"/>
          <p14:tracePt t="110298" x="7789863" y="6215063"/>
          <p14:tracePt t="110363" x="7775575" y="6215063"/>
          <p14:tracePt t="110371" x="7775575" y="6200775"/>
          <p14:tracePt t="110381" x="7761288" y="6200775"/>
          <p14:tracePt t="110398" x="7761288" y="6186488"/>
          <p14:tracePt t="110414" x="7747000" y="6172200"/>
          <p14:tracePt t="110431" x="7732713" y="6157913"/>
          <p14:tracePt t="110447" x="7718425" y="6129338"/>
          <p14:tracePt t="110464" x="7704138" y="6115050"/>
          <p14:tracePt t="110481" x="7704138" y="6086475"/>
          <p14:tracePt t="110497" x="7689850" y="6086475"/>
          <p14:tracePt t="110531" x="7689850" y="6072188"/>
          <p14:tracePt t="110547" x="7689850" y="6057900"/>
          <p14:tracePt t="110563" x="7689850" y="6029325"/>
          <p14:tracePt t="110571" x="7704138" y="6000750"/>
          <p14:tracePt t="110581" x="7704138" y="5986463"/>
          <p14:tracePt t="110597" x="7718425" y="5957888"/>
          <p14:tracePt t="110614" x="7747000" y="5915025"/>
          <p14:tracePt t="110631" x="7775575" y="5886450"/>
          <p14:tracePt t="110647" x="7818438" y="5829300"/>
          <p14:tracePt t="110664" x="7847013" y="5786438"/>
          <p14:tracePt t="110681" x="7889875" y="5729288"/>
          <p14:tracePt t="110697" x="7932738" y="5700713"/>
          <p14:tracePt t="110714" x="7961313" y="5657850"/>
          <p14:tracePt t="110731" x="8004175" y="5600700"/>
          <p14:tracePt t="110747" x="8004175" y="5586413"/>
          <p14:tracePt t="110764" x="8018463" y="5586413"/>
          <p14:tracePt t="110843" x="8018463" y="5572125"/>
          <p14:tracePt t="110859" x="8018463" y="5557838"/>
          <p14:tracePt t="110867" x="8018463" y="5543550"/>
          <p14:tracePt t="110891" x="8018463" y="5529263"/>
          <p14:tracePt t="110923" x="8004175" y="5514975"/>
          <p14:tracePt t="110931" x="7989888" y="5514975"/>
          <p14:tracePt t="110939" x="7961313" y="5500688"/>
          <p14:tracePt t="110947" x="7947025" y="5486400"/>
          <p14:tracePt t="110964" x="7889875" y="5472113"/>
          <p14:tracePt t="110981" x="7818438" y="5457825"/>
          <p14:tracePt t="110997" x="7732713" y="5429250"/>
          <p14:tracePt t="111014" x="7589838" y="5414963"/>
          <p14:tracePt t="111031" x="7432675" y="5386388"/>
          <p14:tracePt t="111047" x="7289800" y="5372100"/>
          <p14:tracePt t="111064" x="7175500" y="5357813"/>
          <p14:tracePt t="111081" x="7089775" y="5357813"/>
          <p14:tracePt t="111098" x="7004050" y="5357813"/>
          <p14:tracePt t="111114" x="6946900" y="5357813"/>
          <p14:tracePt t="111131" x="6875463" y="5386388"/>
          <p14:tracePt t="111148" x="6818313" y="5400675"/>
          <p14:tracePt t="111164" x="6761163" y="5429250"/>
          <p14:tracePt t="111181" x="6689725" y="5443538"/>
          <p14:tracePt t="111197" x="6632575" y="5443538"/>
          <p14:tracePt t="111214" x="6575425" y="5457825"/>
          <p14:tracePt t="111231" x="6489700" y="5457825"/>
          <p14:tracePt t="111247" x="6403975" y="5457825"/>
          <p14:tracePt t="111264" x="6303963" y="5486400"/>
          <p14:tracePt t="111281" x="6175375" y="5514975"/>
          <p14:tracePt t="111297" x="6045200" y="5586413"/>
          <p14:tracePt t="111314" x="5959475" y="5643563"/>
          <p14:tracePt t="111331" x="5888038" y="5686425"/>
          <p14:tracePt t="111348" x="5873750" y="5715000"/>
          <p14:tracePt t="111364" x="5873750" y="5729288"/>
          <p14:tracePt t="111381" x="5873750" y="5757863"/>
          <p14:tracePt t="111398" x="5873750" y="5772150"/>
          <p14:tracePt t="111414" x="5873750" y="5786438"/>
          <p14:tracePt t="111431" x="5873750" y="5815013"/>
          <p14:tracePt t="111447" x="5873750" y="5857875"/>
          <p14:tracePt t="111464" x="5873750" y="5900738"/>
          <p14:tracePt t="111481" x="5873750" y="5972175"/>
          <p14:tracePt t="111497" x="5873750" y="6029325"/>
          <p14:tracePt t="111514" x="5888038" y="6086475"/>
          <p14:tracePt t="111531" x="5902325" y="6186488"/>
          <p14:tracePt t="111547" x="5902325" y="6243638"/>
          <p14:tracePt t="111564" x="5945188" y="6329363"/>
          <p14:tracePt t="111581" x="5959475" y="6415088"/>
          <p14:tracePt t="111597" x="5973763" y="6457950"/>
          <p14:tracePt t="111614" x="5988050" y="6515100"/>
          <p14:tracePt t="111631" x="6016625" y="6572250"/>
          <p14:tracePt t="111647" x="6073775" y="6657975"/>
          <p14:tracePt t="111664" x="6146800" y="6743700"/>
          <p14:tracePt t="111681" x="6232525" y="6829425"/>
          <p14:tracePt t="111835" x="7489825" y="6786563"/>
          <p14:tracePt t="111843" x="7575550" y="6729413"/>
          <p14:tracePt t="111851" x="7661275" y="6672263"/>
          <p14:tracePt t="111864" x="7747000" y="6615113"/>
          <p14:tracePt t="111881" x="7875588" y="6543675"/>
          <p14:tracePt t="111897" x="7961313" y="6515100"/>
          <p14:tracePt t="111914" x="8004175" y="6486525"/>
          <p14:tracePt t="111931" x="8047038" y="6472238"/>
          <p14:tracePt t="111947" x="8047038" y="6457950"/>
          <p14:tracePt t="112011" x="8047038" y="6443663"/>
          <p14:tracePt t="112027" x="8047038" y="6429375"/>
          <p14:tracePt t="112035" x="8061325" y="6429375"/>
          <p14:tracePt t="112043" x="8075613" y="6400800"/>
          <p14:tracePt t="112051" x="8075613" y="6386513"/>
          <p14:tracePt t="112064" x="8089900" y="6372225"/>
          <p14:tracePt t="112081" x="8118475" y="6329363"/>
          <p14:tracePt t="112098" x="8132763" y="6300788"/>
          <p14:tracePt t="112114" x="8147050" y="6286500"/>
          <p14:tracePt t="112259" x="8147050" y="6300788"/>
          <p14:tracePt t="112275" x="8147050" y="6315075"/>
          <p14:tracePt t="112283" x="8147050" y="6329363"/>
          <p14:tracePt t="112291" x="8132763" y="6343650"/>
          <p14:tracePt t="112299" x="8118475" y="6357938"/>
          <p14:tracePt t="112314" x="8118475" y="6372225"/>
          <p14:tracePt t="112331" x="8104188" y="6386513"/>
          <p14:tracePt t="112395" x="8089900" y="6400800"/>
          <p14:tracePt t="112403" x="8075613" y="6400800"/>
          <p14:tracePt t="112427" x="8075613" y="6415088"/>
          <p14:tracePt t="112435" x="8061325" y="6415088"/>
          <p14:tracePt t="112447" x="8061325" y="6429375"/>
          <p14:tracePt t="112464" x="8061325" y="6443663"/>
          <p14:tracePt t="112483" x="8047038" y="6457950"/>
          <p14:tracePt t="112507" x="8032750" y="6472238"/>
          <p14:tracePt t="112523" x="8032750" y="6486525"/>
          <p14:tracePt t="112539" x="8032750" y="6500813"/>
          <p14:tracePt t="112547" x="8018463" y="6500813"/>
          <p14:tracePt t="112564" x="8018463" y="6515100"/>
          <p14:tracePt t="112581" x="8004175" y="6529388"/>
          <p14:tracePt t="112597" x="7989888" y="6529388"/>
          <p14:tracePt t="112614" x="7989888" y="6557963"/>
          <p14:tracePt t="112635" x="7975600" y="6572250"/>
          <p14:tracePt t="112667" x="7975600" y="6586538"/>
          <p14:tracePt t="112675" x="7961313" y="6586538"/>
          <p14:tracePt t="112683" x="7947025" y="6586538"/>
          <p14:tracePt t="112697" x="7947025" y="6600825"/>
          <p14:tracePt t="112714" x="7947025" y="6615113"/>
          <p14:tracePt t="112731" x="7889875" y="6643688"/>
          <p14:tracePt t="112747" x="7861300" y="6672263"/>
          <p14:tracePt t="112764" x="7832725" y="6700838"/>
          <p14:tracePt t="112781" x="7818438" y="6715125"/>
          <p14:tracePt t="113123" x="7818438" y="6700838"/>
          <p14:tracePt t="113147" x="7818438" y="6686550"/>
          <p14:tracePt t="113155" x="7818438" y="6672263"/>
          <p14:tracePt t="113171" x="7818438" y="6657975"/>
          <p14:tracePt t="113187" x="7818438" y="6643688"/>
          <p14:tracePt t="113197" x="7818438" y="6629400"/>
          <p14:tracePt t="113214" x="7832725" y="6586538"/>
          <p14:tracePt t="113231" x="7832725" y="6557963"/>
          <p14:tracePt t="113247" x="7847013" y="6529388"/>
          <p14:tracePt t="113264" x="7861300" y="6515100"/>
          <p14:tracePt t="113281" x="7861300" y="6486525"/>
          <p14:tracePt t="113297" x="7875588" y="6486525"/>
          <p14:tracePt t="114083" x="7875588" y="6472238"/>
          <p14:tracePt t="114107" x="7875588" y="6457950"/>
          <p14:tracePt t="114131" x="7889875" y="6443663"/>
          <p14:tracePt t="114139" x="7889875" y="6429375"/>
          <p14:tracePt t="114147" x="7904163" y="6429375"/>
          <p14:tracePt t="114164" x="7918450" y="6386513"/>
          <p14:tracePt t="114181" x="7932738" y="6357938"/>
          <p14:tracePt t="114197" x="7947025" y="6343650"/>
          <p14:tracePt t="114214" x="7947025" y="6329363"/>
          <p14:tracePt t="114231" x="7961313" y="6329363"/>
          <p14:tracePt t="114675" x="7947025" y="6329363"/>
          <p14:tracePt t="114699" x="7932738" y="6343650"/>
          <p14:tracePt t="114731" x="7932738" y="6357938"/>
          <p14:tracePt t="114739" x="7918450" y="6357938"/>
          <p14:tracePt t="114747" x="7918450" y="6372225"/>
          <p14:tracePt t="114764" x="7904163" y="6386513"/>
          <p14:tracePt t="114781" x="7889875" y="6400800"/>
          <p14:tracePt t="114803" x="7889875" y="6415088"/>
          <p14:tracePt t="114814" x="7889875" y="6429375"/>
          <p14:tracePt t="114831" x="7889875" y="6443663"/>
          <p14:tracePt t="114847" x="7875588" y="6443663"/>
          <p14:tracePt t="114864" x="7875588" y="6457950"/>
          <p14:tracePt t="115163" x="7889875" y="6457950"/>
          <p14:tracePt t="115179" x="7904163" y="6457950"/>
          <p14:tracePt t="115227" x="7918450" y="6457950"/>
          <p14:tracePt t="115259" x="7932738" y="6457950"/>
          <p14:tracePt t="115307" x="7947025" y="6457950"/>
          <p14:tracePt t="115315" x="7947025" y="6443663"/>
          <p14:tracePt t="115355" x="7961313" y="6443663"/>
          <p14:tracePt t="115403" x="7975600" y="6443663"/>
          <p14:tracePt t="115611" x="7975600" y="6429375"/>
          <p14:tracePt t="115619" x="7989888" y="6429375"/>
          <p14:tracePt t="115631" x="7989888" y="6415088"/>
          <p14:tracePt t="115647" x="8018463" y="6400800"/>
          <p14:tracePt t="115664" x="8061325" y="6357938"/>
          <p14:tracePt t="115681" x="8132763" y="6315075"/>
          <p14:tracePt t="115697" x="8204200" y="6257925"/>
          <p14:tracePt t="115714" x="8289925" y="6215063"/>
          <p14:tracePt t="115731" x="8361363" y="6186488"/>
          <p14:tracePt t="115747" x="8375650" y="6186488"/>
          <p14:tracePt t="115883" x="8389938" y="6186488"/>
          <p14:tracePt t="115907" x="8404225" y="6186488"/>
          <p14:tracePt t="115923" x="8418513" y="6186488"/>
          <p14:tracePt t="115939" x="8432800" y="6186488"/>
          <p14:tracePt t="115947" x="8475663" y="6186488"/>
          <p14:tracePt t="115955" x="8518525" y="6200775"/>
          <p14:tracePt t="115964" x="8561388" y="6215063"/>
          <p14:tracePt t="115980" x="8647113" y="6229350"/>
          <p14:tracePt t="115997" x="8704263" y="6229350"/>
          <p14:tracePt t="116014" x="8761413" y="6229350"/>
          <p14:tracePt t="116031" x="8804275" y="6229350"/>
          <p14:tracePt t="116187" x="8804275" y="6243638"/>
          <p14:tracePt t="116787" x="8818563" y="6243638"/>
          <p14:tracePt t="116835" x="8832850" y="6243638"/>
          <p14:tracePt t="116859" x="8847138" y="6243638"/>
          <p14:tracePt t="116867" x="8861425" y="6257925"/>
          <p14:tracePt t="116875" x="8904288" y="6286500"/>
          <p14:tracePt t="116883" x="8975725" y="6300788"/>
          <p14:tracePt t="116897" x="9075738" y="6357938"/>
          <p14:tracePt t="116914" x="9347200" y="6443663"/>
          <p14:tracePt t="116931" x="9804400" y="6572250"/>
          <p14:tracePt t="116947" x="10047288" y="6615113"/>
          <p14:tracePt t="116964" x="10291763" y="6643688"/>
          <p14:tracePt t="116980" x="10477500" y="6643688"/>
          <p14:tracePt t="116997" x="10648950" y="6643688"/>
          <p14:tracePt t="117014" x="10791825" y="6629400"/>
          <p14:tracePt t="117031" x="10920413" y="6572250"/>
          <p14:tracePt t="117047" x="11020425" y="6543675"/>
          <p14:tracePt t="117064" x="11106150" y="6515100"/>
          <p14:tracePt t="117080" x="11163300" y="6472238"/>
          <p14:tracePt t="117097" x="11206163" y="6472238"/>
          <p14:tracePt t="117114" x="11234738" y="6457950"/>
          <p14:tracePt t="117115" x="11249025" y="6443663"/>
          <p14:tracePt t="117131" x="11291888" y="6429375"/>
          <p14:tracePt t="117148" x="11334750" y="6415088"/>
          <p14:tracePt t="117164" x="11377613" y="6386513"/>
          <p14:tracePt t="117181" x="11449050" y="6357938"/>
          <p14:tracePt t="117197" x="11506200" y="6329363"/>
          <p14:tracePt t="117214" x="11549063" y="6300788"/>
          <p14:tracePt t="117231" x="11563350" y="6286500"/>
          <p14:tracePt t="117247" x="11577638" y="6257925"/>
          <p14:tracePt t="117264" x="11591925" y="6257925"/>
          <p14:tracePt t="117280" x="11591925" y="6243638"/>
          <p14:tracePt t="117297" x="11606213" y="6243638"/>
          <p14:tracePt t="117314" x="11620500" y="6229350"/>
          <p14:tracePt t="117331" x="11620500" y="6200775"/>
          <p14:tracePt t="117347" x="11634788" y="6172200"/>
          <p14:tracePt t="117364" x="11663363" y="6115050"/>
          <p14:tracePt t="117381" x="11677650" y="6057900"/>
          <p14:tracePt t="117397" x="11677650" y="6000750"/>
          <p14:tracePt t="117414" x="11691938" y="5972175"/>
          <p14:tracePt t="117431" x="11691938" y="5943600"/>
          <p14:tracePt t="117447" x="11691938" y="5929313"/>
          <p14:tracePt t="117464" x="11691938" y="5915025"/>
          <p14:tracePt t="117480" x="11691938" y="5886450"/>
          <p14:tracePt t="117507" x="11677650" y="5886450"/>
          <p14:tracePt t="117523" x="11677650" y="5872163"/>
          <p14:tracePt t="117530" x="11663363" y="5872163"/>
          <p14:tracePt t="117547" x="11663363" y="5857875"/>
          <p14:tracePt t="117571" x="11649075" y="5857875"/>
          <p14:tracePt t="117581" x="11634788" y="5857875"/>
          <p14:tracePt t="117597" x="11606213" y="5829300"/>
          <p14:tracePt t="117614" x="11591925" y="5815013"/>
          <p14:tracePt t="117630" x="11563350" y="5786438"/>
          <p14:tracePt t="117647" x="11534775" y="5743575"/>
          <p14:tracePt t="117664" x="11491913" y="5715000"/>
          <p14:tracePt t="117681" x="11434763" y="5672138"/>
          <p14:tracePt t="117697" x="11391900" y="5629275"/>
          <p14:tracePt t="117714" x="11334750" y="5586413"/>
          <p14:tracePt t="117731" x="11291888" y="5529263"/>
          <p14:tracePt t="117747" x="11263313" y="5514975"/>
          <p14:tracePt t="117859" x="11249025" y="5514975"/>
          <p14:tracePt t="117899" x="11234738" y="5514975"/>
          <p14:tracePt t="117931" x="11220450" y="5514975"/>
          <p14:tracePt t="117939" x="11220450" y="5529263"/>
          <p14:tracePt t="117947" x="11206163" y="5543550"/>
          <p14:tracePt t="117964" x="11191875" y="5557838"/>
          <p14:tracePt t="117980" x="11163300" y="5586413"/>
          <p14:tracePt t="117997" x="11149013" y="5614988"/>
          <p14:tracePt t="118014" x="11134725" y="5643563"/>
          <p14:tracePt t="118030" x="11106150" y="5672138"/>
          <p14:tracePt t="118047" x="11091863" y="5715000"/>
          <p14:tracePt t="118064" x="11063288" y="5743575"/>
          <p14:tracePt t="118081" x="11063288" y="5757863"/>
          <p14:tracePt t="118097" x="11034713" y="5800725"/>
          <p14:tracePt t="118114" x="11034713" y="5843588"/>
          <p14:tracePt t="118130" x="11006138" y="5929313"/>
          <p14:tracePt t="118147" x="10991850" y="6000750"/>
          <p14:tracePt t="118164" x="10991850" y="6086475"/>
          <p14:tracePt t="118180" x="10991850" y="6172200"/>
          <p14:tracePt t="118197" x="10977563" y="6243638"/>
          <p14:tracePt t="118214" x="10977563" y="6286500"/>
          <p14:tracePt t="118230" x="10977563" y="6300788"/>
          <p14:tracePt t="118247" x="10977563" y="6315075"/>
          <p14:tracePt t="118264" x="10991850" y="6315075"/>
          <p14:tracePt t="118281" x="11006138" y="6315075"/>
          <p14:tracePt t="118297" x="11020425" y="6315075"/>
          <p14:tracePt t="118314" x="11049000" y="6315075"/>
          <p14:tracePt t="118330" x="11077575" y="6315075"/>
          <p14:tracePt t="118347" x="11091863" y="6315075"/>
          <p14:tracePt t="118364" x="11106150" y="6315075"/>
          <p14:tracePt t="118380" x="11134725" y="6315075"/>
          <p14:tracePt t="118397" x="11149013" y="6315075"/>
          <p14:tracePt t="118819" x="11134725" y="6315075"/>
          <p14:tracePt t="118826" x="11120438" y="6315075"/>
          <p14:tracePt t="118842" x="11106150" y="6315075"/>
          <p14:tracePt t="118859" x="11077575" y="6315075"/>
          <p14:tracePt t="118866" x="11063288" y="6315075"/>
          <p14:tracePt t="118880" x="11034713" y="6300788"/>
          <p14:tracePt t="118897" x="10963275" y="6300788"/>
          <p14:tracePt t="118914" x="10877550" y="6286500"/>
          <p14:tracePt t="118930" x="10677525" y="6257925"/>
          <p14:tracePt t="118947" x="10477500" y="6215063"/>
          <p14:tracePt t="118964" x="10263188" y="6200775"/>
          <p14:tracePt t="118980" x="10047288" y="6172200"/>
          <p14:tracePt t="118997" x="9861550" y="6129338"/>
          <p14:tracePt t="119014" x="9718675" y="6115050"/>
          <p14:tracePt t="119030" x="9661525" y="6100763"/>
          <p14:tracePt t="119047" x="9618663" y="6100763"/>
          <p14:tracePt t="119064" x="9590088" y="6100763"/>
          <p14:tracePt t="119083" x="9575800" y="6100763"/>
          <p14:tracePt t="119218" x="9561513" y="6100763"/>
          <p14:tracePt t="119235" x="9547225" y="6100763"/>
          <p14:tracePt t="119250" x="9547225" y="6086475"/>
          <p14:tracePt t="119266" x="9532938" y="6086475"/>
          <p14:tracePt t="119426" x="9518650" y="6086475"/>
          <p14:tracePt t="119451" x="9504363" y="6086475"/>
          <p14:tracePt t="119467" x="9490075" y="6086475"/>
          <p14:tracePt t="119475" x="9475788" y="6086475"/>
          <p14:tracePt t="119483" x="9461500" y="6086475"/>
          <p14:tracePt t="119497" x="9447213" y="6086475"/>
          <p14:tracePt t="119514" x="9375775" y="6100763"/>
          <p14:tracePt t="119530" x="9290050" y="6115050"/>
          <p14:tracePt t="119547" x="9261475" y="6115050"/>
          <p14:tracePt t="119564" x="9247188" y="6115050"/>
          <p14:tracePt t="120307" x="9261475" y="6115050"/>
          <p14:tracePt t="120330" x="9275763" y="6115050"/>
          <p14:tracePt t="120354" x="9290050" y="6115050"/>
          <p14:tracePt t="120370" x="9304338" y="6115050"/>
          <p14:tracePt t="120378" x="9304338" y="6129338"/>
          <p14:tracePt t="120394" x="9318625" y="6129338"/>
          <p14:tracePt t="120466" x="9318625" y="6143625"/>
          <p14:tracePt t="120706" x="9332913" y="6143625"/>
          <p14:tracePt t="120730" x="9347200" y="6143625"/>
          <p14:tracePt t="120738" x="9361488" y="6143625"/>
          <p14:tracePt t="120754" x="9375775" y="6143625"/>
          <p14:tracePt t="120770" x="9390063" y="6143625"/>
          <p14:tracePt t="120786" x="9404350" y="6143625"/>
          <p14:tracePt t="120797" x="9418638" y="6143625"/>
          <p14:tracePt t="120946" x="9432925" y="6143625"/>
          <p14:tracePt t="120962" x="9447213" y="6143625"/>
          <p14:tracePt t="120978" x="9461500" y="6143625"/>
          <p14:tracePt t="120994" x="9475788" y="6143625"/>
          <p14:tracePt t="121018" x="9490075" y="6143625"/>
          <p14:tracePt t="121450" x="9490075" y="6129338"/>
          <p14:tracePt t="121466" x="9490075" y="6115050"/>
          <p14:tracePt t="121666" x="9490075" y="6129338"/>
          <p14:tracePt t="121674" x="9475788" y="6143625"/>
          <p14:tracePt t="121682" x="9461500" y="6157913"/>
          <p14:tracePt t="121697" x="9447213" y="6186488"/>
          <p14:tracePt t="121714" x="9432925" y="6229350"/>
          <p14:tracePt t="121730" x="9404350" y="6243638"/>
          <p14:tracePt t="121842" x="9404350" y="6229350"/>
          <p14:tracePt t="121850" x="9404350" y="6215063"/>
          <p14:tracePt t="121859" x="9418638" y="6200775"/>
          <p14:tracePt t="121866" x="9432925" y="6172200"/>
          <p14:tracePt t="121880" x="9447213" y="6157913"/>
          <p14:tracePt t="121897" x="9447213" y="6143625"/>
          <p14:tracePt t="122250" x="9461500" y="6143625"/>
          <p14:tracePt t="122347" x="9461500" y="6157913"/>
          <p14:tracePt t="122362" x="9475788" y="6157913"/>
          <p14:tracePt t="122378" x="9475788" y="6172200"/>
          <p14:tracePt t="122394" x="9475788" y="6186488"/>
          <p14:tracePt t="122402" x="9490075" y="6186488"/>
          <p14:tracePt t="122413" x="9504363" y="6200775"/>
          <p14:tracePt t="122430" x="9504363" y="6215063"/>
          <p14:tracePt t="122447" x="9504363" y="6229350"/>
          <p14:tracePt t="122463" x="9518650" y="6243638"/>
          <p14:tracePt t="122480" x="9518650" y="6286500"/>
          <p14:tracePt t="122497" x="9518650" y="6315075"/>
          <p14:tracePt t="122513" x="9532938" y="6343650"/>
          <p14:tracePt t="122531" x="9547225" y="6386513"/>
          <p14:tracePt t="122547" x="9547225" y="6400800"/>
          <p14:tracePt t="122570" x="9547225" y="6415088"/>
          <p14:tracePt t="122580" x="9561513" y="6415088"/>
          <p14:tracePt t="122597" x="9575800" y="6415088"/>
          <p14:tracePt t="122613" x="9575800" y="6429375"/>
          <p14:tracePt t="122630" x="9604375" y="6443663"/>
          <p14:tracePt t="122647" x="9618663" y="6443663"/>
          <p14:tracePt t="122663" x="9647238" y="6443663"/>
          <p14:tracePt t="122680" x="9690100" y="6415088"/>
          <p14:tracePt t="122697" x="9718675" y="6372225"/>
          <p14:tracePt t="122714" x="9761538" y="6329363"/>
          <p14:tracePt t="122730" x="9818688" y="6229350"/>
          <p14:tracePt t="122747" x="9847263" y="6172200"/>
          <p14:tracePt t="122764" x="9861550" y="6143625"/>
          <p14:tracePt t="122780" x="9875838" y="6115050"/>
          <p14:tracePt t="122798" x="9904413" y="6086475"/>
          <p14:tracePt t="122813" x="9904413" y="6072188"/>
          <p14:tracePt t="122830" x="9918700" y="6057900"/>
          <p14:tracePt t="122847" x="9918700" y="6043613"/>
          <p14:tracePt t="122863" x="9932988" y="6029325"/>
          <p14:tracePt t="122882" x="9932988" y="6015038"/>
          <p14:tracePt t="122914" x="9932988" y="6000750"/>
          <p14:tracePt t="122994" x="9918700" y="6000750"/>
          <p14:tracePt t="123010" x="9904413" y="6000750"/>
          <p14:tracePt t="123018" x="9890125" y="6000750"/>
          <p14:tracePt t="123034" x="9875838" y="6000750"/>
          <p14:tracePt t="123042" x="9861550" y="6000750"/>
          <p14:tracePt t="123050" x="9847263" y="6000750"/>
          <p14:tracePt t="123064" x="9818688" y="6000750"/>
          <p14:tracePt t="123080" x="9761538" y="6015038"/>
          <p14:tracePt t="123097" x="9718675" y="6043613"/>
          <p14:tracePt t="123114" x="9675813" y="6057900"/>
          <p14:tracePt t="123130" x="9661525" y="6057900"/>
          <p14:tracePt t="123147" x="9647238" y="6072188"/>
          <p14:tracePt t="123290" x="9632950" y="6072188"/>
          <p14:tracePt t="124082" x="9632950" y="6086475"/>
          <p14:tracePt t="124098" x="9632950" y="6100763"/>
          <p14:tracePt t="124155" x="9632950" y="6115050"/>
          <p14:tracePt t="124178" x="9647238" y="6115050"/>
          <p14:tracePt t="124194" x="9661525" y="6115050"/>
          <p14:tracePt t="124202" x="9661525" y="6129338"/>
          <p14:tracePt t="124218" x="9675813" y="6129338"/>
          <p14:tracePt t="124234" x="9690100" y="6129338"/>
          <p14:tracePt t="124247" x="9704388" y="6129338"/>
          <p14:tracePt t="124263" x="9732963" y="6129338"/>
          <p14:tracePt t="124280" x="9747250" y="6129338"/>
          <p14:tracePt t="124298" x="9761538" y="6129338"/>
          <p14:tracePt t="124313" x="9775825" y="6129338"/>
          <p14:tracePt t="124330" x="9790113" y="6129338"/>
          <p14:tracePt t="124347" x="9804400" y="6129338"/>
          <p14:tracePt t="124364" x="9818688" y="6115050"/>
          <p14:tracePt t="124380" x="9832975" y="6115050"/>
          <p14:tracePt t="124397" x="9847263" y="6115050"/>
          <p14:tracePt t="124413" x="9861550" y="6115050"/>
          <p14:tracePt t="124430" x="9875838" y="6115050"/>
          <p14:tracePt t="124447" x="9890125" y="6100763"/>
          <p14:tracePt t="124466" x="9904413" y="6100763"/>
          <p14:tracePt t="124498" x="9918700" y="6100763"/>
          <p14:tracePt t="125450" x="9904413" y="6129338"/>
          <p14:tracePt t="125459" x="9875838" y="6172200"/>
          <p14:tracePt t="125466" x="9818688" y="6229350"/>
          <p14:tracePt t="125480" x="9761538" y="6286500"/>
          <p14:tracePt t="125497" x="9675813" y="6372225"/>
          <p14:tracePt t="125514" x="9632950" y="6400800"/>
          <p14:tracePt t="125882" x="9632950" y="6386513"/>
          <p14:tracePt t="125922" x="9632950" y="6372225"/>
          <p14:tracePt t="125970" x="9632950" y="6357938"/>
          <p14:tracePt t="125994" x="9647238" y="6357938"/>
          <p14:tracePt t="127027" x="9647238" y="6343650"/>
          <p14:tracePt t="127042" x="9661525" y="6343650"/>
          <p14:tracePt t="127050" x="9661525" y="6329363"/>
          <p14:tracePt t="127063" x="9690100" y="6315075"/>
          <p14:tracePt t="127080" x="9732963" y="6257925"/>
          <p14:tracePt t="127097" x="9832975" y="6172200"/>
          <p14:tracePt t="127114" x="9918700" y="6115050"/>
          <p14:tracePt t="127114" x="9947275" y="6086475"/>
          <p14:tracePt t="127130" x="10004425" y="6043613"/>
          <p14:tracePt t="127147" x="10047288" y="6000750"/>
          <p14:tracePt t="127164" x="10061575" y="5986463"/>
          <p14:tracePt t="127181" x="10061575" y="5972175"/>
          <p14:tracePt t="127226" x="10075863" y="5972175"/>
          <p14:tracePt t="127378" x="10075863" y="5986463"/>
          <p14:tracePt t="127410" x="10061575" y="5986463"/>
          <p14:tracePt t="127426" x="10061575" y="6000750"/>
          <p14:tracePt t="127546" x="10047288" y="6000750"/>
          <p14:tracePt t="127906" x="10033000" y="6000750"/>
          <p14:tracePt t="127922" x="10018713" y="6000750"/>
          <p14:tracePt t="127930" x="10018713" y="6015038"/>
          <p14:tracePt t="127938" x="10004425" y="6015038"/>
          <p14:tracePt t="127962" x="10004425" y="6029325"/>
          <p14:tracePt t="127970" x="9990138" y="6029325"/>
          <p14:tracePt t="127980" x="9990138" y="6043613"/>
          <p14:tracePt t="127997" x="9975850" y="6057900"/>
          <p14:tracePt t="128250" x="9975850" y="6043613"/>
          <p14:tracePt t="128266" x="9975850" y="6029325"/>
          <p14:tracePt t="128282" x="9975850" y="6015038"/>
          <p14:tracePt t="128298" x="9975850" y="6000750"/>
          <p14:tracePt t="128658" x="9961563" y="6000750"/>
          <p14:tracePt t="128690" x="9947275" y="6000750"/>
          <p14:tracePt t="128698" x="9947275" y="6015038"/>
          <p14:tracePt t="128706" x="9932988" y="6043613"/>
          <p14:tracePt t="128714" x="9918700" y="6072188"/>
          <p14:tracePt t="128730" x="9904413" y="6115050"/>
          <p14:tracePt t="128746" x="9890125" y="6129338"/>
          <p14:tracePt t="128874" x="9890125" y="6115050"/>
          <p14:tracePt t="128890" x="9890125" y="6100763"/>
          <p14:tracePt t="128898" x="9890125" y="6086475"/>
          <p14:tracePt t="128913" x="9890125" y="6072188"/>
          <p14:tracePt t="128930" x="9890125" y="6057900"/>
          <p14:tracePt t="128947" x="9890125" y="6029325"/>
          <p14:tracePt t="129098" x="9904413" y="6029325"/>
          <p14:tracePt t="129130" x="9904413" y="6015038"/>
          <p14:tracePt t="129210" x="9904413" y="6000750"/>
          <p14:tracePt t="129226" x="9918700" y="6000750"/>
          <p14:tracePt t="129250" x="9918700" y="5986463"/>
          <p14:tracePt t="129258" x="9918700" y="5972175"/>
          <p14:tracePt t="129282" x="9918700" y="5957888"/>
          <p14:tracePt t="129298" x="9932988" y="5943600"/>
          <p14:tracePt t="129314" x="9932988" y="5929313"/>
          <p14:tracePt t="129322" x="9947275" y="5915025"/>
          <p14:tracePt t="129338" x="9961563" y="5900738"/>
          <p14:tracePt t="129347" x="9961563" y="5886450"/>
          <p14:tracePt t="129363" x="9975850" y="5857875"/>
          <p14:tracePt t="129380" x="9975850" y="5843588"/>
          <p14:tracePt t="129397" x="9990138" y="5829300"/>
          <p14:tracePt t="129413" x="10004425" y="5815013"/>
          <p14:tracePt t="129431" x="10004425" y="5800725"/>
          <p14:tracePt t="129447" x="10018713" y="5800725"/>
          <p14:tracePt t="129463" x="10018713" y="5786438"/>
          <p14:tracePt t="129754" x="10018713" y="5800725"/>
          <p14:tracePt t="129771" x="10018713" y="5815013"/>
          <p14:tracePt t="129778" x="10018713" y="5829300"/>
          <p14:tracePt t="129794" x="10004425" y="5843588"/>
          <p14:tracePt t="129810" x="10004425" y="5857875"/>
          <p14:tracePt t="129818" x="9990138" y="5857875"/>
          <p14:tracePt t="129830" x="9990138" y="5872163"/>
          <p14:tracePt t="129847" x="9990138" y="5886450"/>
          <p14:tracePt t="129864" x="9990138" y="5900738"/>
          <p14:tracePt t="129880" x="9990138" y="5915025"/>
          <p14:tracePt t="129896" x="9990138" y="5929313"/>
          <p14:tracePt t="129913" x="9990138" y="5957888"/>
          <p14:tracePt t="129930" x="9990138" y="5972175"/>
          <p14:tracePt t="129946" x="9990138" y="5986463"/>
          <p14:tracePt t="129963" x="9990138" y="6000750"/>
          <p14:tracePt t="129980" x="9990138" y="6015038"/>
          <p14:tracePt t="129996" x="10004425" y="6029325"/>
          <p14:tracePt t="130013" x="10004425" y="6043613"/>
          <p14:tracePt t="130030" x="10018713" y="6057900"/>
          <p14:tracePt t="130047" x="10018713" y="6072188"/>
          <p14:tracePt t="130063" x="10033000" y="6072188"/>
          <p14:tracePt t="130080" x="10033000" y="6086475"/>
          <p14:tracePt t="130114" x="10047288" y="6086475"/>
          <p14:tracePt t="130578" x="10047288" y="6100763"/>
          <p14:tracePt t="130586" x="10033000" y="6100763"/>
          <p14:tracePt t="130746" x="10033000" y="6115050"/>
          <p14:tracePt t="130754" x="10018713" y="6115050"/>
          <p14:tracePt t="130770" x="10004425" y="6115050"/>
          <p14:tracePt t="130780" x="10004425" y="6129338"/>
          <p14:tracePt t="130898" x="9990138" y="6129338"/>
          <p14:tracePt t="130930" x="9990138" y="6143625"/>
          <p14:tracePt t="130938" x="9975850" y="6143625"/>
          <p14:tracePt t="130962" x="9961563" y="6143625"/>
          <p14:tracePt t="130970" x="9961563" y="6157913"/>
          <p14:tracePt t="131730" x="9947275" y="6157913"/>
          <p14:tracePt t="131778" x="9932988" y="6157913"/>
          <p14:tracePt t="131794" x="9932988" y="6143625"/>
          <p14:tracePt t="131810" x="9932988" y="6129338"/>
          <p14:tracePt t="131818" x="9918700" y="6129338"/>
          <p14:tracePt t="131830" x="9918700" y="6115050"/>
          <p14:tracePt t="131846" x="9918700" y="6100763"/>
          <p14:tracePt t="131863" x="9918700" y="6086475"/>
          <p14:tracePt t="131880" x="9918700" y="6072188"/>
          <p14:tracePt t="132914" x="9918700" y="6057900"/>
          <p14:tracePt t="132970" x="9918700" y="6043613"/>
          <p14:tracePt t="132986" x="9918700" y="6029325"/>
          <p14:tracePt t="133002" x="9918700" y="6015038"/>
          <p14:tracePt t="133010" x="9918700" y="6000750"/>
          <p14:tracePt t="133026" x="9918700" y="5986463"/>
          <p14:tracePt t="133042" x="9918700" y="5972175"/>
          <p14:tracePt t="133218" x="9918700" y="5957888"/>
          <p14:tracePt t="133226" x="9918700" y="5943600"/>
          <p14:tracePt t="133234" x="9932988" y="5943600"/>
          <p14:tracePt t="133246" x="9932988" y="5929313"/>
          <p14:tracePt t="133263" x="9947275" y="5915025"/>
          <p14:tracePt t="133458" x="9947275" y="5929313"/>
          <p14:tracePt t="133474" x="9947275" y="5943600"/>
          <p14:tracePt t="133482" x="9932988" y="5957888"/>
          <p14:tracePt t="133490" x="9932988" y="5972175"/>
          <p14:tracePt t="133498" x="9918700" y="5986463"/>
          <p14:tracePt t="133513" x="9918700" y="6000750"/>
          <p14:tracePt t="133530" x="9918700" y="6015038"/>
          <p14:tracePt t="133786" x="9918700" y="6029325"/>
          <p14:tracePt t="133794" x="9918700" y="6043613"/>
          <p14:tracePt t="134402" x="9904413" y="6043613"/>
          <p14:tracePt t="134442" x="9904413" y="6057900"/>
          <p14:tracePt t="134458" x="9890125" y="6057900"/>
          <p14:tracePt t="134466" x="9890125" y="6072188"/>
          <p14:tracePt t="134482" x="9875838" y="6086475"/>
          <p14:tracePt t="134490" x="9875838" y="6100763"/>
          <p14:tracePt t="134506" x="9875838" y="6115050"/>
          <p14:tracePt t="134514" x="9861550" y="6115050"/>
          <p14:tracePt t="134530" x="9861550" y="6129338"/>
          <p14:tracePt t="134546" x="9847263" y="6157913"/>
          <p14:tracePt t="134563" x="9847263" y="6172200"/>
          <p14:tracePt t="134580" x="9818688" y="6186488"/>
          <p14:tracePt t="134596" x="9818688" y="6215063"/>
          <p14:tracePt t="134613" x="9804400" y="6229350"/>
          <p14:tracePt t="134634" x="9804400" y="6243638"/>
          <p14:tracePt t="134646" x="9790113" y="6243638"/>
          <p14:tracePt t="134663" x="9790113" y="6272213"/>
          <p14:tracePt t="134818" x="9775825" y="6272213"/>
          <p14:tracePt t="134826" x="9761538" y="6272213"/>
          <p14:tracePt t="134858" x="9747250" y="6272213"/>
          <p14:tracePt t="134865" x="9747250" y="6257925"/>
          <p14:tracePt t="134881" x="9732963" y="6257925"/>
          <p14:tracePt t="134890" x="9732963" y="6243638"/>
          <p14:tracePt t="134906" x="9718675" y="6243638"/>
          <p14:tracePt t="134913" x="9704388" y="6229350"/>
          <p14:tracePt t="134929" x="9690100" y="6229350"/>
          <p14:tracePt t="134946" x="9661525" y="6200775"/>
          <p14:tracePt t="134963" x="9647238" y="6200775"/>
          <p14:tracePt t="134980" x="9618663" y="6200775"/>
          <p14:tracePt t="134996" x="9575800" y="6200775"/>
          <p14:tracePt t="135013" x="9547225" y="6200775"/>
          <p14:tracePt t="135030" x="9532938" y="6200775"/>
          <p14:tracePt t="135047" x="9504363" y="6200775"/>
          <p14:tracePt t="135114" x="9490075" y="6200775"/>
          <p14:tracePt t="135146" x="9475788" y="6200775"/>
          <p14:tracePt t="135266" x="9461500" y="6200775"/>
          <p14:tracePt t="135274" x="9447213" y="6200775"/>
          <p14:tracePt t="135290" x="9432925" y="6200775"/>
          <p14:tracePt t="135306" x="9418638" y="6200775"/>
          <p14:tracePt t="135313" x="9390063" y="6215063"/>
          <p14:tracePt t="135330" x="9332913" y="6257925"/>
          <p14:tracePt t="135346" x="9261475" y="6329363"/>
          <p14:tracePt t="135363" x="9161463" y="6400800"/>
          <p14:tracePt t="135379" x="9075738" y="6472238"/>
          <p14:tracePt t="135396" x="8990013" y="6543675"/>
          <p14:tracePt t="135413" x="8932863" y="6586538"/>
          <p14:tracePt t="135429" x="8904288" y="6615113"/>
          <p14:tracePt t="135446" x="8890000" y="6629400"/>
          <p14:tracePt t="135463" x="8890000" y="6643688"/>
          <p14:tracePt t="135554" x="8904288" y="6643688"/>
          <p14:tracePt t="135562" x="8932863" y="6643688"/>
          <p14:tracePt t="135570" x="8990013" y="6629400"/>
          <p14:tracePt t="135580" x="9047163" y="6600825"/>
          <p14:tracePt t="135596" x="9232900" y="6529388"/>
          <p14:tracePt t="135613" x="9361488" y="6486525"/>
          <p14:tracePt t="135629" x="9475788" y="6457950"/>
          <p14:tracePt t="135646" x="9561513" y="6429375"/>
          <p14:tracePt t="135663" x="9590088" y="6429375"/>
          <p14:tracePt t="135679" x="9618663" y="6429375"/>
          <p14:tracePt t="135696" x="9632950" y="6429375"/>
          <p14:tracePt t="135713" x="9647238" y="6429375"/>
          <p14:tracePt t="135769" x="9647238" y="6415088"/>
          <p14:tracePt t="135777" x="9647238" y="6400800"/>
          <p14:tracePt t="135801" x="9661525" y="6386513"/>
          <p14:tracePt t="135809" x="9675813" y="6372225"/>
          <p14:tracePt t="135817" x="9675813" y="6357938"/>
          <p14:tracePt t="135829" x="9690100" y="6329363"/>
          <p14:tracePt t="135846" x="9690100" y="6315075"/>
          <p14:tracePt t="135863" x="9690100" y="6286500"/>
          <p14:tracePt t="135880" x="9690100" y="6257925"/>
          <p14:tracePt t="135896" x="9690100" y="6229350"/>
          <p14:tracePt t="135913" x="9690100" y="6215063"/>
          <p14:tracePt t="135914" x="9690100" y="6200775"/>
          <p14:tracePt t="135930" x="9690100" y="6186488"/>
          <p14:tracePt t="135962" x="9690100" y="6172200"/>
          <p14:tracePt t="135978" x="9690100" y="6157913"/>
          <p14:tracePt t="135986" x="9675813" y="6143625"/>
          <p14:tracePt t="136010" x="9661525" y="6143625"/>
          <p14:tracePt t="136017" x="9647238" y="6129338"/>
          <p14:tracePt t="136049" x="9647238" y="6115050"/>
          <p14:tracePt t="136114" x="9647238" y="6100763"/>
          <p14:tracePt t="136121" x="9632950" y="6100763"/>
          <p14:tracePt t="136274" x="9647238" y="6100763"/>
          <p14:tracePt t="136281" x="9661525" y="6100763"/>
          <p14:tracePt t="136297" x="9675813" y="6086475"/>
          <p14:tracePt t="136305" x="9690100" y="6086475"/>
          <p14:tracePt t="136313" x="9704388" y="6072188"/>
          <p14:tracePt t="136330" x="9732963" y="6072188"/>
          <p14:tracePt t="136346" x="9775825" y="6043613"/>
          <p14:tracePt t="136363" x="9832975" y="6029325"/>
          <p14:tracePt t="136379" x="9890125" y="6000750"/>
          <p14:tracePt t="136396" x="9932988" y="5986463"/>
          <p14:tracePt t="136413" x="9990138" y="5972175"/>
          <p14:tracePt t="136429" x="10018713" y="5957888"/>
          <p14:tracePt t="136446" x="10033000" y="5943600"/>
          <p14:tracePt t="136463" x="10047288" y="5943600"/>
          <p14:tracePt t="137241" x="10047288" y="5957888"/>
          <p14:tracePt t="137297" x="10047288" y="5972175"/>
          <p14:tracePt t="137386" x="10047288" y="5986463"/>
          <p14:tracePt t="137409" x="10047288" y="6000750"/>
          <p14:tracePt t="137425" x="10047288" y="6015038"/>
          <p14:tracePt t="137433" x="10047288" y="6029325"/>
          <p14:tracePt t="137449" x="10047288" y="6043613"/>
          <p14:tracePt t="137465" x="10047288" y="6057900"/>
          <p14:tracePt t="137481" x="10047288" y="6072188"/>
          <p14:tracePt t="137489" x="10047288" y="6086475"/>
          <p14:tracePt t="137513" x="10047288" y="6100763"/>
          <p14:tracePt t="137529" x="10047288" y="6115050"/>
          <p14:tracePt t="137849" x="10061575" y="6115050"/>
          <p14:tracePt t="137858" x="10061575" y="6129338"/>
          <p14:tracePt t="137865" x="10075863" y="6129338"/>
          <p14:tracePt t="137889" x="10075863" y="6143625"/>
          <p14:tracePt t="137945" x="10090150" y="6143625"/>
          <p14:tracePt t="137953" x="10104438" y="6143625"/>
          <p14:tracePt t="137993" x="10118725" y="6143625"/>
          <p14:tracePt t="138025" x="10133013" y="6143625"/>
          <p14:tracePt t="138049" x="10147300" y="6143625"/>
          <p14:tracePt t="138065" x="10163175" y="6143625"/>
          <p14:tracePt t="138074" x="10163175" y="6129338"/>
          <p14:tracePt t="138089" x="10177463" y="6129338"/>
          <p14:tracePt t="138097" x="10177463" y="6115050"/>
          <p14:tracePt t="138113" x="10191750" y="6115050"/>
          <p14:tracePt t="138129" x="10191750" y="6100763"/>
          <p14:tracePt t="138249" x="10206038" y="6100763"/>
          <p14:tracePt t="138306" x="10220325" y="6100763"/>
          <p14:tracePt t="138313" x="10220325" y="6115050"/>
          <p14:tracePt t="138329" x="10220325" y="6129338"/>
          <p14:tracePt t="138345" x="10220325" y="6143625"/>
          <p14:tracePt t="138585" x="10234613" y="6143625"/>
          <p14:tracePt t="138625" x="10248900" y="6143625"/>
          <p14:tracePt t="138641" x="10263188" y="6143625"/>
          <p14:tracePt t="138649" x="10263188" y="6157913"/>
          <p14:tracePt t="138658" x="10277475" y="6157913"/>
          <p14:tracePt t="138665" x="10291763" y="6157913"/>
          <p14:tracePt t="138680" x="10320338" y="6157913"/>
          <p14:tracePt t="138696" x="10363200" y="6157913"/>
          <p14:tracePt t="138713" x="10420350" y="6157913"/>
          <p14:tracePt t="138714" x="10448925" y="6157913"/>
          <p14:tracePt t="138729" x="10534650" y="6157913"/>
          <p14:tracePt t="138746" x="10620375" y="6157913"/>
          <p14:tracePt t="138763" x="10706100" y="6157913"/>
          <p14:tracePt t="138779" x="10777538" y="6129338"/>
          <p14:tracePt t="138796" x="10820400" y="6129338"/>
          <p14:tracePt t="138813" x="10848975" y="6115050"/>
          <p14:tracePt t="138830" x="10863263" y="6100763"/>
          <p14:tracePt t="138846" x="10877550" y="6100763"/>
          <p14:tracePt t="139001" x="10863263" y="6100763"/>
          <p14:tracePt t="139017" x="10848975" y="6100763"/>
          <p14:tracePt t="139025" x="10834688" y="6100763"/>
          <p14:tracePt t="139033" x="10806113" y="6100763"/>
          <p14:tracePt t="139046" x="10791825" y="6100763"/>
          <p14:tracePt t="139063" x="10748963" y="6115050"/>
          <p14:tracePt t="139080" x="10691813" y="6129338"/>
          <p14:tracePt t="139096" x="10663238" y="6129338"/>
          <p14:tracePt t="139113" x="10620375" y="6129338"/>
          <p14:tracePt t="139129" x="10591800" y="6129338"/>
          <p14:tracePt t="139146" x="10577513" y="6129338"/>
          <p14:tracePt t="139163" x="10563225" y="6129338"/>
          <p14:tracePt t="139180" x="10534650" y="6129338"/>
          <p14:tracePt t="139196" x="10520363" y="6129338"/>
          <p14:tracePt t="139213" x="10491788" y="6115050"/>
          <p14:tracePt t="139229" x="10434638" y="6086475"/>
          <p14:tracePt t="139246" x="10377488" y="6057900"/>
          <p14:tracePt t="139263" x="10320338" y="6043613"/>
          <p14:tracePt t="139280" x="10277475" y="6015038"/>
          <p14:tracePt t="139296" x="10263188" y="6015038"/>
          <p14:tracePt t="139313" x="10248900" y="6015038"/>
          <p14:tracePt t="139330" x="10220325" y="6015038"/>
          <p14:tracePt t="139346" x="10220325" y="6000750"/>
          <p14:tracePt t="139363" x="10206038" y="6000750"/>
          <p14:tracePt t="139380" x="10206038" y="5986463"/>
          <p14:tracePt t="139396" x="10191750" y="5972175"/>
          <p14:tracePt t="139413" x="10177463" y="5972175"/>
          <p14:tracePt t="139429" x="10163175" y="5972175"/>
          <p14:tracePt t="139481" x="10147300" y="5972175"/>
          <p14:tracePt t="139521" x="10133013" y="5972175"/>
          <p14:tracePt t="139537" x="10118725" y="5972175"/>
          <p14:tracePt t="139545" x="10104438" y="5986463"/>
          <p14:tracePt t="139561" x="10090150" y="5986463"/>
          <p14:tracePt t="139569" x="10090150" y="6000750"/>
          <p14:tracePt t="139579" x="10061575" y="6015038"/>
          <p14:tracePt t="139596" x="10047288" y="6043613"/>
          <p14:tracePt t="139613" x="10018713" y="6057900"/>
          <p14:tracePt t="139629" x="10018713" y="6072188"/>
          <p14:tracePt t="139809" x="10018713" y="6057900"/>
          <p14:tracePt t="139841" x="10004425" y="6057900"/>
          <p14:tracePt t="139905" x="9990138" y="6057900"/>
          <p14:tracePt t="139937" x="9990138" y="6043613"/>
          <p14:tracePt t="143105" x="9990138" y="6029325"/>
          <p14:tracePt t="143137" x="9990138" y="6015038"/>
          <p14:tracePt t="143145" x="9990138" y="6000750"/>
          <p14:tracePt t="143153" x="10004425" y="6000750"/>
          <p14:tracePt t="143163" x="10004425" y="5986463"/>
          <p14:tracePt t="143529" x="10018713" y="5986463"/>
          <p14:tracePt t="143537" x="10018713" y="5972175"/>
          <p14:tracePt t="143546" x="10033000" y="5957888"/>
          <p14:tracePt t="143563" x="10147300" y="5900738"/>
          <p14:tracePt t="143580" x="10377488" y="5772150"/>
          <p14:tracePt t="143596" x="10620375" y="5686425"/>
          <p14:tracePt t="143613" x="10834688" y="5600700"/>
          <p14:tracePt t="143629" x="11006138" y="5557838"/>
          <p14:tracePt t="143646" x="11120438" y="5529263"/>
          <p14:tracePt t="143662" x="11163300" y="5529263"/>
          <p14:tracePt t="143679" x="11177588" y="5529263"/>
          <p14:tracePt t="143729" x="11149013" y="5543550"/>
          <p14:tracePt t="143737" x="11134725" y="5557838"/>
          <p14:tracePt t="143746" x="11091863" y="5600700"/>
          <p14:tracePt t="143763" x="11006138" y="5672138"/>
          <p14:tracePt t="143779" x="10920413" y="5743575"/>
          <p14:tracePt t="143796" x="10863263" y="5772150"/>
          <p14:tracePt t="143813" x="10848975" y="5786438"/>
          <p14:tracePt t="143921" x="10834688" y="5786438"/>
          <p14:tracePt t="143937" x="10820400" y="5786438"/>
          <p14:tracePt t="143945" x="10806113" y="5786438"/>
          <p14:tracePt t="143961" x="10791825" y="5786438"/>
          <p14:tracePt t="143977" x="10763250" y="5786438"/>
          <p14:tracePt t="143993" x="10748963" y="5786438"/>
          <p14:tracePt t="144001" x="10734675" y="5786438"/>
          <p14:tracePt t="144012" x="10720388" y="5786438"/>
          <p14:tracePt t="144029" x="10691813" y="5786438"/>
          <p14:tracePt t="144046" x="10648950" y="5786438"/>
          <p14:tracePt t="144062" x="10591800" y="5786438"/>
          <p14:tracePt t="144079" x="10534650" y="5800725"/>
          <p14:tracePt t="144096" x="10448925" y="5829300"/>
          <p14:tracePt t="144112" x="10363200" y="5843588"/>
          <p14:tracePt t="144129" x="10248900" y="5872163"/>
          <p14:tracePt t="144146" x="10191750" y="5886450"/>
          <p14:tracePt t="144163" x="10133013" y="5915025"/>
          <p14:tracePt t="144179" x="10090150" y="5915025"/>
          <p14:tracePt t="144196" x="10047288" y="5915025"/>
          <p14:tracePt t="144213" x="10018713" y="5929313"/>
          <p14:tracePt t="144229" x="9990138" y="5943600"/>
          <p14:tracePt t="144246" x="9975850" y="5957888"/>
          <p14:tracePt t="144263" x="9947275" y="5972175"/>
          <p14:tracePt t="144279" x="9932988" y="5986463"/>
          <p14:tracePt t="144296" x="9918700" y="6000750"/>
          <p14:tracePt t="144312" x="9890125" y="6000750"/>
          <p14:tracePt t="144329" x="9875838" y="6015038"/>
          <p14:tracePt t="144346" x="9861550" y="6015038"/>
          <p14:tracePt t="144713" x="9861550" y="6000750"/>
          <p14:tracePt t="144721" x="9875838" y="5986463"/>
          <p14:tracePt t="144729" x="9875838" y="5972175"/>
          <p14:tracePt t="144746" x="9904413" y="5957888"/>
          <p14:tracePt t="145129" x="9890125" y="5957888"/>
          <p14:tracePt t="145137" x="9890125" y="5972175"/>
          <p14:tracePt t="145146" x="9875838" y="5972175"/>
          <p14:tracePt t="145163" x="9847263" y="6000750"/>
          <p14:tracePt t="145179" x="9818688" y="6029325"/>
          <p14:tracePt t="145196" x="9790113" y="6043613"/>
          <p14:tracePt t="145212" x="9761538" y="6072188"/>
          <p14:tracePt t="145229" x="9747250" y="6072188"/>
          <p14:tracePt t="145246" x="9732963" y="6086475"/>
          <p14:tracePt t="145449" x="9732963" y="6072188"/>
          <p14:tracePt t="145457" x="9718675" y="6072188"/>
          <p14:tracePt t="145465" x="9718675" y="6057900"/>
          <p14:tracePt t="145481" x="9718675" y="6043613"/>
          <p14:tracePt t="145496" x="9718675" y="6029325"/>
          <p14:tracePt t="145513" x="9704388" y="5986463"/>
          <p14:tracePt t="145529" x="9690100" y="5972175"/>
          <p14:tracePt t="145753" x="9690100" y="5986463"/>
          <p14:tracePt t="145761" x="9690100" y="6000750"/>
          <p14:tracePt t="145777" x="9690100" y="6015038"/>
          <p14:tracePt t="145785" x="9704388" y="6015038"/>
          <p14:tracePt t="145796" x="9704388" y="6029325"/>
          <p14:tracePt t="145813" x="9718675" y="6057900"/>
          <p14:tracePt t="145829" x="9718675" y="6100763"/>
          <p14:tracePt t="145846" x="9732963" y="6143625"/>
          <p14:tracePt t="145862" x="9747250" y="6186488"/>
          <p14:tracePt t="145879" x="9747250" y="6215063"/>
          <p14:tracePt t="145896" x="9747250" y="6243638"/>
          <p14:tracePt t="145913" x="9747250" y="6272213"/>
          <p14:tracePt t="145929" x="9747250" y="6286500"/>
          <p14:tracePt t="145946" x="9747250" y="6300788"/>
          <p14:tracePt t="145969" x="9747250" y="6315075"/>
          <p14:tracePt t="145979" x="9732963" y="6315075"/>
          <p14:tracePt t="146009" x="9732963" y="6329363"/>
          <p14:tracePt t="146017" x="9718675" y="6329363"/>
          <p14:tracePt t="146041" x="9718675" y="6343650"/>
          <p14:tracePt t="146049" x="9704388" y="6343650"/>
          <p14:tracePt t="146073" x="9704388" y="6357938"/>
          <p14:tracePt t="146081" x="9690100" y="6357938"/>
          <p14:tracePt t="146753" x="9704388" y="6357938"/>
          <p14:tracePt t="147313" x="9718675" y="6343650"/>
          <p14:tracePt t="147321" x="9718675" y="6315075"/>
          <p14:tracePt t="147329" x="9732963" y="6286500"/>
          <p14:tracePt t="147345" x="9747250" y="6257925"/>
          <p14:tracePt t="148665" x="9747250" y="6243638"/>
          <p14:tracePt t="148673" x="9761538" y="6243638"/>
          <p14:tracePt t="148681" x="9761538" y="6229350"/>
          <p14:tracePt t="148697" x="9761538" y="6215063"/>
          <p14:tracePt t="148712" x="9761538" y="6200775"/>
          <p14:tracePt t="148713" x="9790113" y="6172200"/>
          <p14:tracePt t="148729" x="9804400" y="6115050"/>
          <p14:tracePt t="148746" x="9818688" y="6086475"/>
          <p14:tracePt t="148762" x="9832975" y="6086475"/>
          <p14:tracePt t="148977" x="9832975" y="6072188"/>
          <p14:tracePt t="148993" x="9832975" y="6057900"/>
          <p14:tracePt t="149009" x="9832975" y="6029325"/>
          <p14:tracePt t="149017" x="9832975" y="6000750"/>
          <p14:tracePt t="149029" x="9847263" y="5957888"/>
          <p14:tracePt t="149046" x="9861550" y="5886450"/>
          <p14:tracePt t="149062" x="9861550" y="5829300"/>
          <p14:tracePt t="149079" x="9861550" y="5743575"/>
          <p14:tracePt t="149096" x="9861550" y="5643563"/>
          <p14:tracePt t="149113" x="9847263" y="5472113"/>
          <p14:tracePt t="149129" x="9847263" y="5386388"/>
          <p14:tracePt t="149146" x="9847263" y="5286375"/>
          <p14:tracePt t="149162" x="9847263" y="5200650"/>
          <p14:tracePt t="149179" x="9847263" y="5100638"/>
          <p14:tracePt t="149196" x="9832975" y="4986338"/>
          <p14:tracePt t="149212" x="9818688" y="4886325"/>
          <p14:tracePt t="149229" x="9804400" y="4814888"/>
          <p14:tracePt t="149246" x="9790113" y="4772025"/>
          <p14:tracePt t="149262" x="9790113" y="4757738"/>
          <p14:tracePt t="149497" x="9790113" y="4743450"/>
          <p14:tracePt t="149513" x="9790113" y="4729163"/>
          <p14:tracePt t="149521" x="9790113" y="4714875"/>
          <p14:tracePt t="149537" x="9790113" y="4700588"/>
          <p14:tracePt t="149553" x="9790113" y="4686300"/>
          <p14:tracePt t="149569" x="9790113" y="4672013"/>
          <p14:tracePt t="149579" x="9790113" y="4657725"/>
          <p14:tracePt t="149596" x="9790113" y="4643438"/>
          <p14:tracePt t="149617" x="9790113" y="4629150"/>
          <p14:tracePt t="149633" x="9790113" y="4614863"/>
          <p14:tracePt t="149646" x="9790113" y="4600575"/>
          <p14:tracePt t="149849" x="9790113" y="4614863"/>
          <p14:tracePt t="149865" x="9775825" y="4629150"/>
          <p14:tracePt t="149873" x="9761538" y="4629150"/>
          <p14:tracePt t="149881" x="9761538" y="4657725"/>
          <p14:tracePt t="149895" x="9732963" y="4657725"/>
          <p14:tracePt t="149912" x="9704388" y="4700588"/>
          <p14:tracePt t="149913" x="9704388" y="4714875"/>
          <p14:tracePt t="149929" x="9690100" y="4743450"/>
          <p14:tracePt t="149946" x="9675813" y="4757738"/>
          <p14:tracePt t="149962" x="9661525" y="4772025"/>
          <p14:tracePt t="149993" x="9647238" y="4772025"/>
          <p14:tracePt t="150225" x="9647238" y="4786313"/>
          <p14:tracePt t="150241" x="9632950" y="4800600"/>
          <p14:tracePt t="150249" x="9618663" y="4800600"/>
          <p14:tracePt t="150257" x="9604375" y="4814888"/>
          <p14:tracePt t="150265" x="9590088" y="4843463"/>
          <p14:tracePt t="150279" x="9561513" y="4857750"/>
          <p14:tracePt t="150295" x="9518650" y="4914900"/>
          <p14:tracePt t="150312" x="9461500" y="4957763"/>
          <p14:tracePt t="150329" x="9375775" y="5014913"/>
          <p14:tracePt t="150346" x="9318625" y="5057775"/>
          <p14:tracePt t="150362" x="9275763" y="5086350"/>
          <p14:tracePt t="150379" x="9261475" y="5114925"/>
          <p14:tracePt t="150396" x="9247188" y="5129213"/>
          <p14:tracePt t="150412" x="9232900" y="5129213"/>
          <p14:tracePt t="150857" x="9232900" y="5114925"/>
          <p14:tracePt t="151097" x="9218613" y="5114925"/>
          <p14:tracePt t="151113" x="9204325" y="5129213"/>
          <p14:tracePt t="151121" x="9190038" y="5143500"/>
          <p14:tracePt t="151129" x="9161463" y="5186363"/>
          <p14:tracePt t="151145" x="9090025" y="5272088"/>
          <p14:tracePt t="151162" x="9018588" y="5343525"/>
          <p14:tracePt t="151179" x="8961438" y="5429250"/>
          <p14:tracePt t="151195" x="8918575" y="5486400"/>
          <p14:tracePt t="151212" x="8890000" y="5529263"/>
          <p14:tracePt t="151229" x="8861425" y="5543550"/>
          <p14:tracePt t="151245" x="8861425" y="5557838"/>
          <p14:tracePt t="151262" x="8847138" y="5557838"/>
          <p14:tracePt t="151289" x="8847138" y="5572125"/>
          <p14:tracePt t="151305" x="8832850" y="5586413"/>
          <p14:tracePt t="151457" x="8818563" y="5586413"/>
          <p14:tracePt t="151521" x="8818563" y="5572125"/>
          <p14:tracePt t="151537" x="8818563" y="5557838"/>
          <p14:tracePt t="151817" x="8818563" y="5543550"/>
          <p14:tracePt t="151825" x="8818563" y="5529263"/>
          <p14:tracePt t="151841" x="8818563" y="5514975"/>
          <p14:tracePt t="151849" x="8818563" y="5500688"/>
          <p14:tracePt t="151862" x="8818563" y="5486400"/>
          <p14:tracePt t="151879" x="8832850" y="5472113"/>
          <p14:tracePt t="151895" x="8832850" y="545782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4523B-4FFE-35D2-B8BC-1FD46E760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0C9F2D-42B7-46B7-66A3-6F5A32117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Conjunto de datos (Márquez-Neila et al. 2019)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51F07A2-E6A5-C05B-0F82-04FFE6D93D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5789"/>
            <a:ext cx="4672165" cy="3973071"/>
          </a:xfrm>
          <a:prstGeom prst="rect">
            <a:avLst/>
          </a:prstGeom>
        </p:spPr>
      </p:pic>
      <p:pic>
        <p:nvPicPr>
          <p:cNvPr id="11" name="Imagen 10" descr="Interfaz de usuario gráfica, Gráfico&#10;&#10;El contenido generado por IA puede ser incorrecto.">
            <a:extLst>
              <a:ext uri="{FF2B5EF4-FFF2-40B4-BE49-F238E27FC236}">
                <a16:creationId xmlns:a16="http://schemas.microsoft.com/office/drawing/2014/main" id="{856C0D02-98A2-54A2-9D74-B16BD0ACE2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05" y="2331772"/>
            <a:ext cx="5477729" cy="416110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6565B0C-2654-1596-1012-FA5708DAD5F5}"/>
              </a:ext>
            </a:extLst>
          </p:cNvPr>
          <p:cNvSpPr txBox="1"/>
          <p:nvPr/>
        </p:nvSpPr>
        <p:spPr>
          <a:xfrm>
            <a:off x="2656986" y="1896170"/>
            <a:ext cx="1034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Artículo</a:t>
            </a:r>
            <a:endParaRPr lang="es-E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CEFDC33-19F6-9AD1-BB25-08DE1EEDB8B1}"/>
              </a:ext>
            </a:extLst>
          </p:cNvPr>
          <p:cNvSpPr txBox="1"/>
          <p:nvPr/>
        </p:nvSpPr>
        <p:spPr>
          <a:xfrm>
            <a:off x="8182773" y="1896170"/>
            <a:ext cx="1034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Propio</a:t>
            </a:r>
            <a:endParaRPr lang="es-E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CA1CA03-32CF-9F43-6E7F-90C91BDC5C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32065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422"/>
    </mc:Choice>
    <mc:Fallback>
      <p:transition spd="slow" advTm="61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1" x="8832850" y="5443538"/>
          <p14:tracePt t="261" x="8832850" y="5429250"/>
          <p14:tracePt t="285" x="8832850" y="5414963"/>
          <p14:tracePt t="309" x="8818563" y="5414963"/>
          <p14:tracePt t="421" x="8818563" y="5400675"/>
          <p14:tracePt t="1181" x="8818563" y="5386388"/>
          <p14:tracePt t="1197" x="8818563" y="5372100"/>
          <p14:tracePt t="1213" x="8832850" y="5343525"/>
          <p14:tracePt t="1221" x="8832850" y="5314950"/>
          <p14:tracePt t="1229" x="8847138" y="5286375"/>
          <p14:tracePt t="1237" x="8847138" y="5257800"/>
          <p14:tracePt t="1253" x="8847138" y="5243513"/>
          <p14:tracePt t="1254" x="8847138" y="5229225"/>
          <p14:tracePt t="1277" x="8847138" y="5214938"/>
          <p14:tracePt t="1293" x="8847138" y="5200650"/>
          <p14:tracePt t="1303" x="8861425" y="5200650"/>
          <p14:tracePt t="1320" x="8890000" y="5157788"/>
          <p14:tracePt t="1336" x="8918575" y="5114925"/>
          <p14:tracePt t="1353" x="8932863" y="5086350"/>
          <p14:tracePt t="1369" x="8947150" y="5072063"/>
          <p14:tracePt t="1386" x="8947150" y="5043488"/>
          <p14:tracePt t="1613" x="8961438" y="5043488"/>
          <p14:tracePt t="1621" x="8961438" y="5029200"/>
          <p14:tracePt t="1629" x="8975725" y="5029200"/>
          <p14:tracePt t="1637" x="9018588" y="5000625"/>
          <p14:tracePt t="1653" x="9090025" y="4957763"/>
          <p14:tracePt t="1653" x="9161463" y="4914900"/>
          <p14:tracePt t="1669" x="9275763" y="4857750"/>
          <p14:tracePt t="1686" x="9347200" y="4814888"/>
          <p14:tracePt t="1703" x="9418638" y="4772025"/>
          <p14:tracePt t="1720" x="9461500" y="4743450"/>
          <p14:tracePt t="1736" x="9532938" y="4729163"/>
          <p14:tracePt t="1753" x="9618663" y="4686300"/>
          <p14:tracePt t="1769" x="9732963" y="4629150"/>
          <p14:tracePt t="1786" x="9847263" y="4572000"/>
          <p14:tracePt t="1803" x="9961563" y="4500563"/>
          <p14:tracePt t="1819" x="10090150" y="4429125"/>
          <p14:tracePt t="1836" x="10220325" y="4329113"/>
          <p14:tracePt t="1853" x="10391775" y="4200525"/>
          <p14:tracePt t="1869" x="10448925" y="4157663"/>
          <p14:tracePt t="1886" x="10463213" y="4157663"/>
          <p14:tracePt t="2005" x="10463213" y="4143375"/>
          <p14:tracePt t="2013" x="10463213" y="4129088"/>
          <p14:tracePt t="2030" x="10477500" y="4114800"/>
          <p14:tracePt t="2037" x="10477500" y="4071938"/>
          <p14:tracePt t="2053" x="10491788" y="4029075"/>
          <p14:tracePt t="2053" x="10506075" y="3971925"/>
          <p14:tracePt t="2069" x="10520363" y="3871913"/>
          <p14:tracePt t="2086" x="10520363" y="3829050"/>
          <p14:tracePt t="6053" x="10506075" y="3800475"/>
          <p14:tracePt t="6061" x="10477500" y="3786188"/>
          <p14:tracePt t="6069" x="10420350" y="3729038"/>
          <p14:tracePt t="6086" x="10206038" y="3557588"/>
          <p14:tracePt t="6103" x="9947275" y="3314700"/>
          <p14:tracePt t="6119" x="9718675" y="3086100"/>
          <p14:tracePt t="6136" x="9547225" y="2886075"/>
          <p14:tracePt t="6152" x="9418638" y="2743200"/>
          <p14:tracePt t="6169" x="9347200" y="2671763"/>
          <p14:tracePt t="6186" x="9247188" y="2557463"/>
          <p14:tracePt t="6202" x="9132888" y="2471738"/>
          <p14:tracePt t="6219" x="8990013" y="2328863"/>
          <p14:tracePt t="6236" x="8804275" y="2157413"/>
          <p14:tracePt t="6252" x="8547100" y="1943100"/>
          <p14:tracePt t="6253" x="8418513" y="1843088"/>
          <p14:tracePt t="6269" x="8175625" y="1614488"/>
          <p14:tracePt t="6286" x="7961313" y="1428750"/>
          <p14:tracePt t="6302" x="7804150" y="1243013"/>
          <p14:tracePt t="6319" x="7704138" y="1157288"/>
          <p14:tracePt t="6336" x="7661275" y="1114425"/>
          <p14:tracePt t="6353" x="7646988" y="1100138"/>
          <p14:tracePt t="6685" x="7632700" y="1100138"/>
          <p14:tracePt t="6693" x="7618413" y="1100138"/>
          <p14:tracePt t="6709" x="7589838" y="1100138"/>
          <p14:tracePt t="6719" x="7532688" y="1114425"/>
          <p14:tracePt t="6736" x="7289800" y="1214438"/>
          <p14:tracePt t="6753" x="7061200" y="1385888"/>
          <p14:tracePt t="6769" x="6804025" y="1571625"/>
          <p14:tracePt t="6786" x="6561138" y="1743075"/>
          <p14:tracePt t="6802" x="6261100" y="1885950"/>
          <p14:tracePt t="6819" x="5973763" y="1985963"/>
          <p14:tracePt t="6836" x="5773738" y="2043113"/>
          <p14:tracePt t="6853" x="5659438" y="2071688"/>
          <p14:tracePt t="7197" x="5645150" y="2071688"/>
          <p14:tracePt t="7357" x="5630863" y="2071688"/>
          <p14:tracePt t="7373" x="5630863" y="2057400"/>
          <p14:tracePt t="7381" x="5588000" y="2028825"/>
          <p14:tracePt t="7389" x="5545138" y="2000250"/>
          <p14:tracePt t="7402" x="5473700" y="1943100"/>
          <p14:tracePt t="7419" x="5273675" y="1828800"/>
          <p14:tracePt t="7436" x="5073650" y="1700213"/>
          <p14:tracePt t="7452" x="4945063" y="1614488"/>
          <p14:tracePt t="7453" x="4916488" y="1571625"/>
          <p14:tracePt t="7469" x="4845050" y="1528763"/>
          <p14:tracePt t="7486" x="4802188" y="1500188"/>
          <p14:tracePt t="7502" x="4787900" y="1471613"/>
          <p14:tracePt t="7519" x="4759325" y="1457325"/>
          <p14:tracePt t="7536" x="4745038" y="1457325"/>
          <p14:tracePt t="7552" x="4716463" y="1443038"/>
          <p14:tracePt t="7569" x="4687888" y="1414463"/>
          <p14:tracePt t="7586" x="4645025" y="1400175"/>
          <p14:tracePt t="7602" x="4587875" y="1371600"/>
          <p14:tracePt t="7619" x="4516438" y="1343025"/>
          <p14:tracePt t="7635" x="4387850" y="1300163"/>
          <p14:tracePt t="7652" x="4202113" y="1257300"/>
          <p14:tracePt t="7669" x="3916363" y="1243013"/>
          <p14:tracePt t="7686" x="3673475" y="1243013"/>
          <p14:tracePt t="7702" x="3416300" y="1243013"/>
          <p14:tracePt t="7719" x="3230563" y="1243013"/>
          <p14:tracePt t="7736" x="3116263" y="1243013"/>
          <p14:tracePt t="7752" x="3073400" y="1243013"/>
          <p14:tracePt t="7769" x="3059113" y="1243013"/>
          <p14:tracePt t="8485" x="3059113" y="1228725"/>
          <p14:tracePt t="8517" x="3059113" y="1214438"/>
          <p14:tracePt t="8533" x="3059113" y="1200150"/>
          <p14:tracePt t="9245" x="3059113" y="1185863"/>
          <p14:tracePt t="9261" x="3059113" y="1171575"/>
          <p14:tracePt t="9277" x="3059113" y="1157288"/>
          <p14:tracePt t="9285" x="3059113" y="1143000"/>
          <p14:tracePt t="9301" x="3059113" y="1128713"/>
          <p14:tracePt t="9309" x="3044825" y="1114425"/>
          <p14:tracePt t="9319" x="3044825" y="1100138"/>
          <p14:tracePt t="9336" x="3030538" y="1085850"/>
          <p14:tracePt t="9353" x="3016250" y="1057275"/>
          <p14:tracePt t="9369" x="3016250" y="1042988"/>
          <p14:tracePt t="9386" x="3016250" y="1014413"/>
          <p14:tracePt t="9402" x="3001963" y="985838"/>
          <p14:tracePt t="9419" x="3001963" y="971550"/>
          <p14:tracePt t="9436" x="2987675" y="957263"/>
          <p14:tracePt t="9509" x="2973388" y="957263"/>
          <p14:tracePt t="9517" x="2959100" y="957263"/>
          <p14:tracePt t="9533" x="2944813" y="957263"/>
          <p14:tracePt t="9541" x="2901950" y="957263"/>
          <p14:tracePt t="9552" x="2873375" y="957263"/>
          <p14:tracePt t="9569" x="2801938" y="1000125"/>
          <p14:tracePt t="9586" x="2716213" y="1071563"/>
          <p14:tracePt t="9603" x="2659063" y="1143000"/>
          <p14:tracePt t="9619" x="2616200" y="1200150"/>
          <p14:tracePt t="9635" x="2587625" y="1243013"/>
          <p14:tracePt t="9652" x="2587625" y="1257300"/>
          <p14:tracePt t="9845" x="2587625" y="1271588"/>
          <p14:tracePt t="9901" x="2587625" y="1285875"/>
          <p14:tracePt t="10277" x="2587625" y="1300163"/>
          <p14:tracePt t="10645" x="2587625" y="1285875"/>
          <p14:tracePt t="10652" x="2587625" y="1243013"/>
          <p14:tracePt t="10660" x="2587625" y="1157288"/>
          <p14:tracePt t="10669" x="2587625" y="1085850"/>
          <p14:tracePt t="10685" x="2601913" y="871538"/>
          <p14:tracePt t="10702" x="2616200" y="671513"/>
          <p14:tracePt t="10719" x="2616200" y="585788"/>
          <p14:tracePt t="10735" x="2616200" y="557213"/>
          <p14:tracePt t="10812" x="2616200" y="585788"/>
          <p14:tracePt t="10820" x="2616200" y="628650"/>
          <p14:tracePt t="10828" x="2616200" y="700088"/>
          <p14:tracePt t="10836" x="2616200" y="814388"/>
          <p14:tracePt t="10852" x="2616200" y="928688"/>
          <p14:tracePt t="10869" x="2616200" y="1157288"/>
          <p14:tracePt t="10885" x="2616200" y="1185863"/>
          <p14:tracePt t="11053" x="2616200" y="1200150"/>
          <p14:tracePt t="11060" x="2601913" y="1200150"/>
          <p14:tracePt t="11069" x="2587625" y="1228725"/>
          <p14:tracePt t="11085" x="2487613" y="1314450"/>
          <p14:tracePt t="11102" x="2287588" y="1471613"/>
          <p14:tracePt t="11119" x="2000250" y="1714500"/>
          <p14:tracePt t="11135" x="1743075" y="1971675"/>
          <p14:tracePt t="11152" x="1543050" y="2185988"/>
          <p14:tracePt t="11169" x="1414463" y="2357438"/>
          <p14:tracePt t="11186" x="1314450" y="2471738"/>
          <p14:tracePt t="11202" x="1257300" y="2557463"/>
          <p14:tracePt t="11219" x="1228725" y="2600325"/>
          <p14:tracePt t="11235" x="1214438" y="2614613"/>
          <p14:tracePt t="11428" x="1257300" y="2571750"/>
          <p14:tracePt t="11437" x="1328738" y="2514600"/>
          <p14:tracePt t="11444" x="1443038" y="2428875"/>
          <p14:tracePt t="11452" x="1571625" y="2343150"/>
          <p14:tracePt t="11469" x="1885950" y="2200275"/>
          <p14:tracePt t="11485" x="2144713" y="2114550"/>
          <p14:tracePt t="11502" x="2287588" y="2057400"/>
          <p14:tracePt t="11519" x="2373313" y="2028825"/>
          <p14:tracePt t="11535" x="2387600" y="2028825"/>
          <p14:tracePt t="11552" x="2401888" y="2028825"/>
          <p14:tracePt t="11572" x="2416175" y="2028825"/>
          <p14:tracePt t="11588" x="2430463" y="2028825"/>
          <p14:tracePt t="11604" x="2444750" y="2028825"/>
          <p14:tracePt t="11619" x="2473325" y="2028825"/>
          <p14:tracePt t="11635" x="2573338" y="2028825"/>
          <p14:tracePt t="11652" x="2773363" y="2028825"/>
          <p14:tracePt t="11653" x="2859088" y="2028825"/>
          <p14:tracePt t="11669" x="3030538" y="2028825"/>
          <p14:tracePt t="11685" x="3144838" y="2028825"/>
          <p14:tracePt t="11702" x="3244850" y="2028825"/>
          <p14:tracePt t="11719" x="3330575" y="2028825"/>
          <p14:tracePt t="11735" x="3387725" y="2028825"/>
          <p14:tracePt t="11752" x="3416300" y="2028825"/>
          <p14:tracePt t="11769" x="3444875" y="2028825"/>
          <p14:tracePt t="11785" x="3502025" y="2028825"/>
          <p14:tracePt t="11802" x="3530600" y="2028825"/>
          <p14:tracePt t="11819" x="3587750" y="2028825"/>
          <p14:tracePt t="11836" x="3630613" y="2028825"/>
          <p14:tracePt t="11852" x="3716338" y="2028825"/>
          <p14:tracePt t="11853" x="3773488" y="2028825"/>
          <p14:tracePt t="11869" x="3873500" y="2028825"/>
          <p14:tracePt t="11886" x="3987800" y="2057400"/>
          <p14:tracePt t="11902" x="4116388" y="2100263"/>
          <p14:tracePt t="11919" x="4216400" y="2114550"/>
          <p14:tracePt t="11935" x="4330700" y="2157413"/>
          <p14:tracePt t="11952" x="4402138" y="2171700"/>
          <p14:tracePt t="11969" x="4445000" y="2200275"/>
          <p14:tracePt t="11985" x="4473575" y="2214563"/>
          <p14:tracePt t="12002" x="4487863" y="2228850"/>
          <p14:tracePt t="12019" x="4487863" y="2243138"/>
          <p14:tracePt t="12035" x="4487863" y="2286000"/>
          <p14:tracePt t="12053" x="4487863" y="2371725"/>
          <p14:tracePt t="12070" x="4473575" y="2486025"/>
          <p14:tracePt t="12085" x="4402138" y="2600325"/>
          <p14:tracePt t="12102" x="4316413" y="2700338"/>
          <p14:tracePt t="12119" x="4216400" y="2771775"/>
          <p14:tracePt t="12135" x="4144963" y="2800350"/>
          <p14:tracePt t="12152" x="4073525" y="2828925"/>
          <p14:tracePt t="12169" x="4016375" y="2857500"/>
          <p14:tracePt t="12185" x="3930650" y="2857500"/>
          <p14:tracePt t="12202" x="3830638" y="2857500"/>
          <p14:tracePt t="12219" x="3730625" y="2843213"/>
          <p14:tracePt t="12235" x="3602038" y="2800350"/>
          <p14:tracePt t="12252" x="3459163" y="2728913"/>
          <p14:tracePt t="12253" x="3402013" y="2686050"/>
          <p14:tracePt t="12269" x="3244850" y="2586038"/>
          <p14:tracePt t="12286" x="3073400" y="2528888"/>
          <p14:tracePt t="12302" x="2916238" y="2457450"/>
          <p14:tracePt t="12319" x="2716213" y="2386013"/>
          <p14:tracePt t="12335" x="2444750" y="2271713"/>
          <p14:tracePt t="12352" x="2216150" y="2171700"/>
          <p14:tracePt t="12369" x="2028825" y="2057400"/>
          <p14:tracePt t="12385" x="1928813" y="1957388"/>
          <p14:tracePt t="12402" x="1885950" y="1928813"/>
          <p14:tracePt t="12419" x="1857375" y="1885950"/>
          <p14:tracePt t="12435" x="1843088" y="1843088"/>
          <p14:tracePt t="12452" x="1843088" y="1814513"/>
          <p14:tracePt t="12469" x="1843088" y="1785938"/>
          <p14:tracePt t="12485" x="1871663" y="1743075"/>
          <p14:tracePt t="12502" x="1900238" y="1714500"/>
          <p14:tracePt t="12519" x="1971675" y="1671638"/>
          <p14:tracePt t="12535" x="2130425" y="1614488"/>
          <p14:tracePt t="12552" x="2344738" y="1557338"/>
          <p14:tracePt t="12569" x="2587625" y="1528763"/>
          <p14:tracePt t="12585" x="2787650" y="1528763"/>
          <p14:tracePt t="12602" x="2959100" y="1528763"/>
          <p14:tracePt t="12619" x="3116263" y="1528763"/>
          <p14:tracePt t="12635" x="3216275" y="1528763"/>
          <p14:tracePt t="12652" x="3287713" y="1528763"/>
          <p14:tracePt t="12653" x="3330575" y="1528763"/>
          <p14:tracePt t="12669" x="3387725" y="1528763"/>
          <p14:tracePt t="12685" x="3430588" y="1528763"/>
          <p14:tracePt t="12702" x="3487738" y="1528763"/>
          <p14:tracePt t="12719" x="3530600" y="1528763"/>
          <p14:tracePt t="12735" x="3587750" y="1528763"/>
          <p14:tracePt t="12752" x="3644900" y="1543050"/>
          <p14:tracePt t="12769" x="3702050" y="1571625"/>
          <p14:tracePt t="12785" x="3773488" y="1600200"/>
          <p14:tracePt t="12802" x="3830638" y="1628775"/>
          <p14:tracePt t="12819" x="3902075" y="1657350"/>
          <p14:tracePt t="12836" x="3944938" y="1671638"/>
          <p14:tracePt t="12852" x="4002088" y="1714500"/>
          <p14:tracePt t="12853" x="4030663" y="1743075"/>
          <p14:tracePt t="12869" x="4102100" y="1785938"/>
          <p14:tracePt t="12885" x="4173538" y="1857375"/>
          <p14:tracePt t="12902" x="4259263" y="1943100"/>
          <p14:tracePt t="12919" x="4359275" y="2028825"/>
          <p14:tracePt t="12935" x="4445000" y="2100263"/>
          <p14:tracePt t="12952" x="4545013" y="2171700"/>
          <p14:tracePt t="12969" x="4616450" y="2228850"/>
          <p14:tracePt t="12985" x="4659313" y="2271713"/>
          <p14:tracePt t="13002" x="4673600" y="2286000"/>
          <p14:tracePt t="13019" x="4702175" y="2300288"/>
          <p14:tracePt t="13035" x="4716463" y="2300288"/>
          <p14:tracePt t="13052" x="4759325" y="2300288"/>
          <p14:tracePt t="13069" x="4773613" y="2300288"/>
          <p14:tracePt t="13086" x="4802188" y="2300288"/>
          <p14:tracePt t="13102" x="4830763" y="2271713"/>
          <p14:tracePt t="13119" x="4859338" y="2243138"/>
          <p14:tracePt t="13135" x="4887913" y="2185988"/>
          <p14:tracePt t="13152" x="4887913" y="2128838"/>
          <p14:tracePt t="13169" x="4887913" y="2085975"/>
          <p14:tracePt t="13185" x="4887913" y="2028825"/>
          <p14:tracePt t="13202" x="4802188" y="1928813"/>
          <p14:tracePt t="13219" x="4659313" y="1814513"/>
          <p14:tracePt t="13235" x="4502150" y="1714500"/>
          <p14:tracePt t="13252" x="4359275" y="1643063"/>
          <p14:tracePt t="13253" x="4273550" y="1614488"/>
          <p14:tracePt t="13269" x="4116388" y="1585913"/>
          <p14:tracePt t="13285" x="3930650" y="1571625"/>
          <p14:tracePt t="13302" x="3744913" y="1571625"/>
          <p14:tracePt t="13319" x="3530600" y="1643063"/>
          <p14:tracePt t="13336" x="3330575" y="1757363"/>
          <p14:tracePt t="13352" x="3173413" y="1900238"/>
          <p14:tracePt t="13369" x="3073400" y="2014538"/>
          <p14:tracePt t="13385" x="3001963" y="2143125"/>
          <p14:tracePt t="13402" x="2987675" y="2243138"/>
          <p14:tracePt t="13419" x="2987675" y="2371725"/>
          <p14:tracePt t="13435" x="3001963" y="2543175"/>
          <p14:tracePt t="13452" x="3130550" y="2771775"/>
          <p14:tracePt t="13453" x="3201988" y="2900363"/>
          <p14:tracePt t="13469" x="3387725" y="3128963"/>
          <p14:tracePt t="13485" x="3573463" y="3300413"/>
          <p14:tracePt t="13502" x="3759200" y="3429000"/>
          <p14:tracePt t="13519" x="3887788" y="3543300"/>
          <p14:tracePt t="13535" x="3973513" y="3614738"/>
          <p14:tracePt t="13552" x="4059238" y="3671888"/>
          <p14:tracePt t="13569" x="4187825" y="3729038"/>
          <p14:tracePt t="13586" x="4316413" y="3814763"/>
          <p14:tracePt t="13602" x="4473575" y="3886200"/>
          <p14:tracePt t="13619" x="4630738" y="3971925"/>
          <p14:tracePt t="13635" x="4802188" y="4071938"/>
          <p14:tracePt t="13652" x="4959350" y="4157663"/>
          <p14:tracePt t="13653" x="5030788" y="4200525"/>
          <p14:tracePt t="13669" x="5130800" y="4271963"/>
          <p14:tracePt t="13685" x="5173663" y="4329113"/>
          <p14:tracePt t="13702" x="5173663" y="4371975"/>
          <p14:tracePt t="13719" x="5173663" y="4429125"/>
          <p14:tracePt t="13735" x="5173663" y="4500563"/>
          <p14:tracePt t="13752" x="5145088" y="4600575"/>
          <p14:tracePt t="13769" x="5102225" y="4657725"/>
          <p14:tracePt t="13785" x="5059363" y="4714875"/>
          <p14:tracePt t="13802" x="5030788" y="4757738"/>
          <p14:tracePt t="13819" x="5016500" y="4757738"/>
          <p14:tracePt t="13884" x="5016500" y="4743450"/>
          <p14:tracePt t="13892" x="5016500" y="4729163"/>
          <p14:tracePt t="13902" x="5016500" y="4672013"/>
          <p14:tracePt t="13919" x="5059363" y="4529138"/>
          <p14:tracePt t="13935" x="5116513" y="4371975"/>
          <p14:tracePt t="13952" x="5187950" y="4257675"/>
          <p14:tracePt t="13969" x="5230813" y="4157663"/>
          <p14:tracePt t="13987" x="5259388" y="4100513"/>
          <p14:tracePt t="14002" x="5287963" y="4057650"/>
          <p14:tracePt t="14018" x="5316538" y="4014788"/>
          <p14:tracePt t="14035" x="5359400" y="3971925"/>
          <p14:tracePt t="14052" x="5387975" y="3929063"/>
          <p14:tracePt t="14053" x="5402263" y="3886200"/>
          <p14:tracePt t="14069" x="5430838" y="3814763"/>
          <p14:tracePt t="14085" x="5445125" y="3771900"/>
          <p14:tracePt t="14102" x="5473700" y="3729038"/>
          <p14:tracePt t="14119" x="5473700" y="3700463"/>
          <p14:tracePt t="14135" x="5473700" y="3686175"/>
          <p14:tracePt t="14152" x="5473700" y="3671888"/>
          <p14:tracePt t="14324" x="5473700" y="3686175"/>
          <p14:tracePt t="14340" x="5473700" y="3714750"/>
          <p14:tracePt t="14348" x="5473700" y="3729038"/>
          <p14:tracePt t="14356" x="5473700" y="3743325"/>
          <p14:tracePt t="14369" x="5473700" y="3771900"/>
          <p14:tracePt t="14385" x="5473700" y="3829050"/>
          <p14:tracePt t="14402" x="5473700" y="3857625"/>
          <p14:tracePt t="14418" x="5473700" y="3886200"/>
          <p14:tracePt t="14435" x="5473700" y="3914775"/>
          <p14:tracePt t="14516" x="5473700" y="3929063"/>
          <p14:tracePt t="14540" x="5473700" y="3943350"/>
          <p14:tracePt t="14556" x="5473700" y="3957638"/>
          <p14:tracePt t="14564" x="5473700" y="3971925"/>
          <p14:tracePt t="14572" x="5473700" y="4000500"/>
          <p14:tracePt t="14585" x="5473700" y="4014788"/>
          <p14:tracePt t="14602" x="5473700" y="4086225"/>
          <p14:tracePt t="14619" x="5473700" y="4143375"/>
          <p14:tracePt t="14636" x="5459413" y="4200525"/>
          <p14:tracePt t="14637" x="5445125" y="4243388"/>
          <p14:tracePt t="14652" x="5430838" y="4271963"/>
          <p14:tracePt t="14653" x="5416550" y="4286250"/>
          <p14:tracePt t="14669" x="5402263" y="4314825"/>
          <p14:tracePt t="14685" x="5402263" y="4329113"/>
          <p14:tracePt t="14708" x="5387975" y="4329113"/>
          <p14:tracePt t="14719" x="5387975" y="4314825"/>
          <p14:tracePt t="14735" x="5359400" y="4200525"/>
          <p14:tracePt t="14752" x="5330825" y="3971925"/>
          <p14:tracePt t="14769" x="5330825" y="3657600"/>
          <p14:tracePt t="14785" x="5316538" y="3357563"/>
          <p14:tracePt t="14802" x="5287963" y="3143250"/>
          <p14:tracePt t="14819" x="5259388" y="3000375"/>
          <p14:tracePt t="14835" x="5245100" y="2943225"/>
          <p14:tracePt t="14852" x="5216525" y="2914650"/>
          <p14:tracePt t="14892" x="5202238" y="2914650"/>
          <p14:tracePt t="14908" x="5187950" y="2914650"/>
          <p14:tracePt t="14916" x="5173663" y="2914650"/>
          <p14:tracePt t="14932" x="5159375" y="2914650"/>
          <p14:tracePt t="14964" x="5145088" y="2914650"/>
          <p14:tracePt t="14988" x="5130800" y="2914650"/>
          <p14:tracePt t="14996" x="5116513" y="2928938"/>
          <p14:tracePt t="15004" x="5102225" y="2928938"/>
          <p14:tracePt t="15019" x="5059363" y="2971800"/>
          <p14:tracePt t="15035" x="4959350" y="3043238"/>
          <p14:tracePt t="15052" x="4745038" y="3171825"/>
          <p14:tracePt t="15069" x="4587875" y="3228975"/>
          <p14:tracePt t="15086" x="4502150" y="3286125"/>
          <p14:tracePt t="15102" x="4430713" y="3300413"/>
          <p14:tracePt t="15119" x="4402138" y="3314700"/>
          <p14:tracePt t="15140" x="4387850" y="3314700"/>
          <p14:tracePt t="15156" x="4373563" y="3300413"/>
          <p14:tracePt t="15168" x="4344988" y="3257550"/>
          <p14:tracePt t="15185" x="4244975" y="3057525"/>
          <p14:tracePt t="15202" x="4144963" y="2843213"/>
          <p14:tracePt t="15218" x="4044950" y="2614613"/>
          <p14:tracePt t="15235" x="3944938" y="2428875"/>
          <p14:tracePt t="15252" x="3873500" y="2300288"/>
          <p14:tracePt t="15253" x="3859213" y="2271713"/>
          <p14:tracePt t="15269" x="3844925" y="2243138"/>
          <p14:tracePt t="15285" x="3844925" y="2228850"/>
          <p14:tracePt t="15316" x="3844925" y="2271713"/>
          <p14:tracePt t="15324" x="3844925" y="2328863"/>
          <p14:tracePt t="15335" x="3873500" y="2443163"/>
          <p14:tracePt t="15352" x="3987800" y="2743200"/>
          <p14:tracePt t="15369" x="4144963" y="3043238"/>
          <p14:tracePt t="15385" x="4302125" y="3286125"/>
          <p14:tracePt t="15402" x="4445000" y="3429000"/>
          <p14:tracePt t="15419" x="4530725" y="3500438"/>
          <p14:tracePt t="15435" x="4587875" y="3529013"/>
          <p14:tracePt t="15452" x="4673600" y="3557588"/>
          <p14:tracePt t="15469" x="4716463" y="3557588"/>
          <p14:tracePt t="15485" x="4759325" y="3557588"/>
          <p14:tracePt t="15502" x="4773613" y="3557588"/>
          <p14:tracePt t="15724" x="4759325" y="3557588"/>
          <p14:tracePt t="15740" x="4745038" y="3557588"/>
          <p14:tracePt t="15748" x="4702175" y="3557588"/>
          <p14:tracePt t="15756" x="4673600" y="3557588"/>
          <p14:tracePt t="15769" x="4630738" y="3557588"/>
          <p14:tracePt t="15785" x="4502150" y="3514725"/>
          <p14:tracePt t="15802" x="4402138" y="3471863"/>
          <p14:tracePt t="15819" x="4316413" y="3443288"/>
          <p14:tracePt t="15835" x="4259263" y="3414713"/>
          <p14:tracePt t="15852" x="4230688" y="3400425"/>
          <p14:tracePt t="15853" x="4216400" y="3400425"/>
          <p14:tracePt t="15868" x="4202113" y="3400425"/>
          <p14:tracePt t="15885" x="4187825" y="3386138"/>
          <p14:tracePt t="15902" x="4173538" y="3371850"/>
          <p14:tracePt t="15919" x="4144963" y="3343275"/>
          <p14:tracePt t="15935" x="4130675" y="3328988"/>
          <p14:tracePt t="15952" x="4102100" y="3314700"/>
          <p14:tracePt t="15968" x="4073525" y="3271838"/>
          <p14:tracePt t="15985" x="4016375" y="3228975"/>
          <p14:tracePt t="16002" x="3959225" y="3157538"/>
          <p14:tracePt t="16018" x="3816350" y="3028950"/>
          <p14:tracePt t="16035" x="3659188" y="2871788"/>
          <p14:tracePt t="16052" x="3473450" y="2728913"/>
          <p14:tracePt t="16068" x="3402013" y="2671763"/>
          <p14:tracePt t="16085" x="3359150" y="2657475"/>
          <p14:tracePt t="16102" x="3359150" y="2643188"/>
          <p14:tracePt t="16212" x="3359150" y="2657475"/>
          <p14:tracePt t="16228" x="3359150" y="2671763"/>
          <p14:tracePt t="16236" x="3359150" y="2700338"/>
          <p14:tracePt t="16244" x="3359150" y="2728913"/>
          <p14:tracePt t="16252" x="3359150" y="2771775"/>
          <p14:tracePt t="16269" x="3373438" y="2828925"/>
          <p14:tracePt t="16285" x="3402013" y="2914650"/>
          <p14:tracePt t="16302" x="3444875" y="2986088"/>
          <p14:tracePt t="16319" x="3530600" y="3100388"/>
          <p14:tracePt t="16335" x="3630613" y="3200400"/>
          <p14:tracePt t="16352" x="3787775" y="3314700"/>
          <p14:tracePt t="16368" x="3959225" y="3429000"/>
          <p14:tracePt t="16385" x="4130675" y="3543300"/>
          <p14:tracePt t="16402" x="4316413" y="3643313"/>
          <p14:tracePt t="16419" x="4516438" y="3743325"/>
          <p14:tracePt t="16435" x="4702175" y="3857625"/>
          <p14:tracePt t="16452" x="4873625" y="3929063"/>
          <p14:tracePt t="16453" x="4945063" y="3971925"/>
          <p14:tracePt t="16468" x="5016500" y="4014788"/>
          <p14:tracePt t="16485" x="5059363" y="4043363"/>
          <p14:tracePt t="16502" x="5102225" y="4071938"/>
          <p14:tracePt t="16519" x="5116513" y="4086225"/>
          <p14:tracePt t="16535" x="5130800" y="4086225"/>
          <p14:tracePt t="16552" x="5130800" y="4114800"/>
          <p14:tracePt t="16568" x="5130800" y="4129088"/>
          <p14:tracePt t="16585" x="5130800" y="4143375"/>
          <p14:tracePt t="16602" x="5130800" y="4157663"/>
          <p14:tracePt t="16619" x="5130800" y="4186238"/>
          <p14:tracePt t="16635" x="5130800" y="4214813"/>
          <p14:tracePt t="16652" x="5116513" y="4214813"/>
          <p14:tracePt t="16653" x="5102225" y="4229100"/>
          <p14:tracePt t="16668" x="5087938" y="4229100"/>
          <p14:tracePt t="16685" x="5059363" y="4243388"/>
          <p14:tracePt t="16702" x="5030788" y="4243388"/>
          <p14:tracePt t="16718" x="4945063" y="4229100"/>
          <p14:tracePt t="16735" x="4859338" y="4143375"/>
          <p14:tracePt t="16752" x="4730750" y="4057650"/>
          <p14:tracePt t="16769" x="4602163" y="3957638"/>
          <p14:tracePt t="16785" x="4502150" y="3900488"/>
          <p14:tracePt t="16802" x="4445000" y="3886200"/>
          <p14:tracePt t="16819" x="4373563" y="3857625"/>
          <p14:tracePt t="16835" x="4302125" y="3843338"/>
          <p14:tracePt t="16852" x="4159250" y="3843338"/>
          <p14:tracePt t="16868" x="4016375" y="3843338"/>
          <p14:tracePt t="16885" x="3873500" y="3843338"/>
          <p14:tracePt t="16902" x="3730625" y="3843338"/>
          <p14:tracePt t="16918" x="3616325" y="3843338"/>
          <p14:tracePt t="16935" x="3544888" y="3843338"/>
          <p14:tracePt t="16952" x="3487738" y="3843338"/>
          <p14:tracePt t="16968" x="3416300" y="3800475"/>
          <p14:tracePt t="16985" x="3344863" y="3771900"/>
          <p14:tracePt t="17002" x="3273425" y="3743325"/>
          <p14:tracePt t="17019" x="3173413" y="3671888"/>
          <p14:tracePt t="17035" x="3059113" y="3571875"/>
          <p14:tracePt t="17052" x="2844800" y="3386138"/>
          <p14:tracePt t="17068" x="2716213" y="3243263"/>
          <p14:tracePt t="17085" x="2573338" y="3100388"/>
          <p14:tracePt t="17102" x="2444750" y="2971800"/>
          <p14:tracePt t="17118" x="2344738" y="2857500"/>
          <p14:tracePt t="17135" x="2273300" y="2771775"/>
          <p14:tracePt t="17152" x="2187575" y="2714625"/>
          <p14:tracePt t="17168" x="2130425" y="2657475"/>
          <p14:tracePt t="17185" x="2087563" y="2614613"/>
          <p14:tracePt t="17202" x="2073275" y="2600325"/>
          <p14:tracePt t="17292" x="2073275" y="2643188"/>
          <p14:tracePt t="17300" x="2087563" y="2686050"/>
          <p14:tracePt t="17308" x="2130425" y="2771775"/>
          <p14:tracePt t="17318" x="2173288" y="2871788"/>
          <p14:tracePt t="17335" x="2301875" y="3100388"/>
          <p14:tracePt t="17352" x="2516188" y="3357563"/>
          <p14:tracePt t="17368" x="2759075" y="3614738"/>
          <p14:tracePt t="17385" x="3016250" y="3871913"/>
          <p14:tracePt t="17402" x="3287713" y="4100513"/>
          <p14:tracePt t="17418" x="3587750" y="4300538"/>
          <p14:tracePt t="17435" x="3887788" y="4457700"/>
          <p14:tracePt t="17452" x="4259263" y="4614863"/>
          <p14:tracePt t="17469" x="4473575" y="4686300"/>
          <p14:tracePt t="17485" x="4602163" y="4714875"/>
          <p14:tracePt t="17502" x="4673600" y="4714875"/>
          <p14:tracePt t="17518" x="4716463" y="4714875"/>
          <p14:tracePt t="17535" x="4773613" y="4714875"/>
          <p14:tracePt t="17552" x="4802188" y="4714875"/>
          <p14:tracePt t="17568" x="4845050" y="4714875"/>
          <p14:tracePt t="17585" x="4873625" y="4714875"/>
          <p14:tracePt t="17602" x="4887913" y="4714875"/>
          <p14:tracePt t="17618" x="4902200" y="4714875"/>
          <p14:tracePt t="17708" x="4887913" y="4714875"/>
          <p14:tracePt t="17724" x="4859338" y="4729163"/>
          <p14:tracePt t="17732" x="4845050" y="4743450"/>
          <p14:tracePt t="17740" x="4830763" y="4743450"/>
          <p14:tracePt t="17752" x="4802188" y="4757738"/>
          <p14:tracePt t="17769" x="4716463" y="4800600"/>
          <p14:tracePt t="17785" x="4645025" y="4814888"/>
          <p14:tracePt t="17802" x="4516438" y="4857750"/>
          <p14:tracePt t="17818" x="4316413" y="4872038"/>
          <p14:tracePt t="17836" x="4073525" y="4886325"/>
          <p14:tracePt t="17836" x="3916363" y="4886325"/>
          <p14:tracePt t="17852" x="3573463" y="4886325"/>
          <p14:tracePt t="17869" x="3201988" y="4886325"/>
          <p14:tracePt t="17886" x="2801938" y="4886325"/>
          <p14:tracePt t="17902" x="2387600" y="4886325"/>
          <p14:tracePt t="17918" x="2028825" y="4914900"/>
          <p14:tracePt t="17935" x="1728788" y="5000625"/>
          <p14:tracePt t="17952" x="1514475" y="5100638"/>
          <p14:tracePt t="17968" x="1400175" y="5143500"/>
          <p14:tracePt t="17985" x="1328738" y="5157788"/>
          <p14:tracePt t="18002" x="1300163" y="5172075"/>
          <p14:tracePt t="18019" x="1285875" y="5186363"/>
          <p14:tracePt t="18060" x="1285875" y="5157788"/>
          <p14:tracePt t="18068" x="1285875" y="5114925"/>
          <p14:tracePt t="18076" x="1314450" y="5043488"/>
          <p14:tracePt t="18085" x="1357313" y="4929188"/>
          <p14:tracePt t="18102" x="1485900" y="4714875"/>
          <p14:tracePt t="18118" x="1657350" y="4500563"/>
          <p14:tracePt t="18135" x="1857375" y="4314825"/>
          <p14:tracePt t="18152" x="1985963" y="4171950"/>
          <p14:tracePt t="18168" x="2073275" y="4100513"/>
          <p14:tracePt t="18185" x="2101850" y="4086225"/>
          <p14:tracePt t="18202" x="2101850" y="4071938"/>
          <p14:tracePt t="18228" x="2073275" y="4100513"/>
          <p14:tracePt t="18236" x="2000250" y="4143375"/>
          <p14:tracePt t="18252" x="1800225" y="4271963"/>
          <p14:tracePt t="18269" x="1571625" y="4429125"/>
          <p14:tracePt t="18285" x="1357313" y="4514850"/>
          <p14:tracePt t="18302" x="1200150" y="4600575"/>
          <p14:tracePt t="18318" x="1071563" y="4686300"/>
          <p14:tracePt t="18335" x="1000125" y="4729163"/>
          <p14:tracePt t="18352" x="957263" y="4814888"/>
          <p14:tracePt t="18368" x="914400" y="4929188"/>
          <p14:tracePt t="18385" x="900113" y="5043488"/>
          <p14:tracePt t="18402" x="900113" y="5129213"/>
          <p14:tracePt t="18418" x="900113" y="5186363"/>
          <p14:tracePt t="18435" x="900113" y="5257800"/>
          <p14:tracePt t="18452" x="900113" y="5343525"/>
          <p14:tracePt t="18468" x="900113" y="5400675"/>
          <p14:tracePt t="18485" x="914400" y="5443538"/>
          <p14:tracePt t="18502" x="928688" y="5514975"/>
          <p14:tracePt t="18518" x="942975" y="5572125"/>
          <p14:tracePt t="18535" x="942975" y="5600700"/>
          <p14:tracePt t="18552" x="957263" y="5643563"/>
          <p14:tracePt t="18568" x="957263" y="5686425"/>
          <p14:tracePt t="18585" x="957263" y="5700713"/>
          <p14:tracePt t="18602" x="971550" y="5715000"/>
          <p14:tracePt t="18700" x="971550" y="5700713"/>
          <p14:tracePt t="18709" x="971550" y="5686425"/>
          <p14:tracePt t="18718" x="971550" y="5672138"/>
          <p14:tracePt t="18735" x="971550" y="5600700"/>
          <p14:tracePt t="18752" x="971550" y="5543550"/>
          <p14:tracePt t="18769" x="971550" y="5486400"/>
          <p14:tracePt t="18785" x="957263" y="5472113"/>
          <p14:tracePt t="18802" x="957263" y="5457825"/>
          <p14:tracePt t="18940" x="957263" y="5472113"/>
          <p14:tracePt t="18956" x="957263" y="5486400"/>
          <p14:tracePt t="18964" x="957263" y="5500688"/>
          <p14:tracePt t="18980" x="957263" y="5514975"/>
          <p14:tracePt t="19100" x="957263" y="5500688"/>
          <p14:tracePt t="19108" x="957263" y="5486400"/>
          <p14:tracePt t="19124" x="957263" y="5472113"/>
          <p14:tracePt t="19135" x="957263" y="5457825"/>
          <p14:tracePt t="19152" x="957263" y="5429250"/>
          <p14:tracePt t="19169" x="957263" y="5414963"/>
          <p14:tracePt t="19186" x="957263" y="5386388"/>
          <p14:tracePt t="19340" x="957263" y="5372100"/>
          <p14:tracePt t="19356" x="957263" y="5357813"/>
          <p14:tracePt t="19364" x="957263" y="5343525"/>
          <p14:tracePt t="19372" x="957263" y="5329238"/>
          <p14:tracePt t="19385" x="957263" y="5300663"/>
          <p14:tracePt t="19402" x="957263" y="5229225"/>
          <p14:tracePt t="19418" x="957263" y="5129213"/>
          <p14:tracePt t="19435" x="957263" y="5043488"/>
          <p14:tracePt t="19452" x="957263" y="4943475"/>
          <p14:tracePt t="19468" x="957263" y="4900613"/>
          <p14:tracePt t="19485" x="957263" y="4872038"/>
          <p14:tracePt t="19502" x="957263" y="4857750"/>
          <p14:tracePt t="19572" x="971550" y="4886325"/>
          <p14:tracePt t="19580" x="971550" y="4929188"/>
          <p14:tracePt t="19588" x="971550" y="4986338"/>
          <p14:tracePt t="19602" x="971550" y="5057775"/>
          <p14:tracePt t="19618" x="971550" y="5172075"/>
          <p14:tracePt t="19635" x="971550" y="5257800"/>
          <p14:tracePt t="19652" x="971550" y="5343525"/>
          <p14:tracePt t="19653" x="971550" y="5386388"/>
          <p14:tracePt t="19668" x="971550" y="5472113"/>
          <p14:tracePt t="19685" x="971550" y="5514975"/>
          <p14:tracePt t="19702" x="971550" y="5543550"/>
          <p14:tracePt t="19718" x="971550" y="5557838"/>
          <p14:tracePt t="19780" x="971550" y="5543550"/>
          <p14:tracePt t="19788" x="971550" y="5529263"/>
          <p14:tracePt t="19796" x="957263" y="5486400"/>
          <p14:tracePt t="19804" x="957263" y="5400675"/>
          <p14:tracePt t="19818" x="928688" y="5314950"/>
          <p14:tracePt t="19835" x="900113" y="5129213"/>
          <p14:tracePt t="19852" x="857250" y="4814888"/>
          <p14:tracePt t="19868" x="814388" y="4614863"/>
          <p14:tracePt t="19885" x="785813" y="4414838"/>
          <p14:tracePt t="19902" x="742950" y="4286250"/>
          <p14:tracePt t="19918" x="728663" y="4214813"/>
          <p14:tracePt t="19935" x="728663" y="4186238"/>
          <p14:tracePt t="19952" x="728663" y="4171950"/>
          <p14:tracePt t="20028" x="742950" y="4186238"/>
          <p14:tracePt t="20036" x="742950" y="4214813"/>
          <p14:tracePt t="20044" x="757238" y="4257675"/>
          <p14:tracePt t="20052" x="785813" y="4300538"/>
          <p14:tracePt t="20068" x="800100" y="4371975"/>
          <p14:tracePt t="20085" x="828675" y="4414838"/>
          <p14:tracePt t="20102" x="857250" y="4457700"/>
          <p14:tracePt t="20118" x="871538" y="4500563"/>
          <p14:tracePt t="20135" x="885825" y="4529138"/>
          <p14:tracePt t="20152" x="900113" y="4543425"/>
          <p14:tracePt t="20168" x="914400" y="4543425"/>
          <p14:tracePt t="20185" x="928688" y="4543425"/>
          <p14:tracePt t="20228" x="942975" y="4529138"/>
          <p14:tracePt t="20236" x="942975" y="4500563"/>
          <p14:tracePt t="20244" x="957263" y="4457700"/>
          <p14:tracePt t="20252" x="957263" y="4371975"/>
          <p14:tracePt t="20269" x="957263" y="4186238"/>
          <p14:tracePt t="20285" x="957263" y="3986213"/>
          <p14:tracePt t="20302" x="900113" y="3757613"/>
          <p14:tracePt t="20318" x="828675" y="3543300"/>
          <p14:tracePt t="20335" x="771525" y="3357563"/>
          <p14:tracePt t="20352" x="757238" y="3257550"/>
          <p14:tracePt t="20368" x="742950" y="3228975"/>
          <p14:tracePt t="20436" x="742950" y="3257550"/>
          <p14:tracePt t="20444" x="742950" y="3300413"/>
          <p14:tracePt t="20452" x="742950" y="3357563"/>
          <p14:tracePt t="20468" x="728663" y="3557588"/>
          <p14:tracePt t="20485" x="700088" y="3786188"/>
          <p14:tracePt t="20502" x="657225" y="4014788"/>
          <p14:tracePt t="20518" x="614363" y="4214813"/>
          <p14:tracePt t="20535" x="600075" y="4371975"/>
          <p14:tracePt t="20552" x="571500" y="4500563"/>
          <p14:tracePt t="20569" x="571500" y="4586288"/>
          <p14:tracePt t="20585" x="571500" y="4643438"/>
          <p14:tracePt t="20602" x="571500" y="4686300"/>
          <p14:tracePt t="20619" x="571500" y="4714875"/>
          <p14:tracePt t="20635" x="571500" y="4743450"/>
          <p14:tracePt t="20652" x="571500" y="4786313"/>
          <p14:tracePt t="20669" x="571500" y="4814888"/>
          <p14:tracePt t="20685" x="571500" y="4872038"/>
          <p14:tracePt t="20701" x="585788" y="4914900"/>
          <p14:tracePt t="20718" x="600075" y="4957763"/>
          <p14:tracePt t="20735" x="614363" y="5000625"/>
          <p14:tracePt t="20752" x="628650" y="5029200"/>
          <p14:tracePt t="20768" x="657225" y="5057775"/>
          <p14:tracePt t="20785" x="671513" y="5086350"/>
          <p14:tracePt t="20802" x="700088" y="5100638"/>
          <p14:tracePt t="20818" x="714375" y="5129213"/>
          <p14:tracePt t="20835" x="757238" y="5157788"/>
          <p14:tracePt t="20853" x="785813" y="5200650"/>
          <p14:tracePt t="20868" x="800100" y="5229225"/>
          <p14:tracePt t="20885" x="828675" y="5257800"/>
          <p14:tracePt t="20902" x="842963" y="5286375"/>
          <p14:tracePt t="20918" x="857250" y="5314950"/>
          <p14:tracePt t="20935" x="871538" y="5329238"/>
          <p14:tracePt t="20952" x="885825" y="5329238"/>
          <p14:tracePt t="21012" x="900113" y="5329238"/>
          <p14:tracePt t="21020" x="900113" y="5300663"/>
          <p14:tracePt t="21028" x="914400" y="5286375"/>
          <p14:tracePt t="21036" x="928688" y="5257800"/>
          <p14:tracePt t="21052" x="942975" y="5186363"/>
          <p14:tracePt t="21068" x="957263" y="5157788"/>
          <p14:tracePt t="21086" x="957263" y="5143500"/>
          <p14:tracePt t="21101" x="957263" y="5129213"/>
          <p14:tracePt t="21118" x="971550" y="5114925"/>
          <p14:tracePt t="21135" x="971550" y="5100638"/>
          <p14:tracePt t="21164" x="985838" y="5100638"/>
          <p14:tracePt t="21180" x="1000125" y="5100638"/>
          <p14:tracePt t="21204" x="1014413" y="5100638"/>
          <p14:tracePt t="21228" x="1028700" y="5100638"/>
          <p14:tracePt t="21236" x="1042988" y="5129213"/>
          <p14:tracePt t="21252" x="1057275" y="5143500"/>
          <p14:tracePt t="21268" x="1057275" y="5157788"/>
          <p14:tracePt t="21380" x="1057275" y="5143500"/>
          <p14:tracePt t="21388" x="1057275" y="5114925"/>
          <p14:tracePt t="21396" x="1057275" y="5086350"/>
          <p14:tracePt t="21404" x="1057275" y="5043488"/>
          <p14:tracePt t="21418" x="1057275" y="5014913"/>
          <p14:tracePt t="21435" x="1057275" y="4943475"/>
          <p14:tracePt t="21452" x="1057275" y="4872038"/>
          <p14:tracePt t="21468" x="1057275" y="4857750"/>
          <p14:tracePt t="21485" x="1057275" y="4843463"/>
          <p14:tracePt t="21716" x="1057275" y="4829175"/>
          <p14:tracePt t="21732" x="1057275" y="4814888"/>
          <p14:tracePt t="21748" x="1057275" y="4800600"/>
          <p14:tracePt t="21756" x="1057275" y="4772025"/>
          <p14:tracePt t="21769" x="1057275" y="4743450"/>
          <p14:tracePt t="21785" x="1042988" y="4700588"/>
          <p14:tracePt t="21802" x="1042988" y="4686300"/>
          <p14:tracePt t="21818" x="1028700" y="4672013"/>
          <p14:tracePt t="21835" x="1028700" y="4657725"/>
          <p14:tracePt t="22076" x="1028700" y="4686300"/>
          <p14:tracePt t="22084" x="1028700" y="4729163"/>
          <p14:tracePt t="22092" x="1028700" y="4800600"/>
          <p14:tracePt t="22102" x="1028700" y="4929188"/>
          <p14:tracePt t="22118" x="1042988" y="5200650"/>
          <p14:tracePt t="22135" x="1100138" y="5457825"/>
          <p14:tracePt t="22152" x="1185863" y="5686425"/>
          <p14:tracePt t="22168" x="1243013" y="5829300"/>
          <p14:tracePt t="22185" x="1285875" y="5900738"/>
          <p14:tracePt t="22201" x="1328738" y="5943600"/>
          <p14:tracePt t="22218" x="1400175" y="5972175"/>
          <p14:tracePt t="22235" x="1543050" y="6015038"/>
          <p14:tracePt t="22252" x="2000250" y="6029325"/>
          <p14:tracePt t="22268" x="2473325" y="6029325"/>
          <p14:tracePt t="22285" x="3087688" y="6029325"/>
          <p14:tracePt t="22301" x="3559175" y="6029325"/>
          <p14:tracePt t="22318" x="3787775" y="6029325"/>
          <p14:tracePt t="22335" x="3830638" y="6029325"/>
          <p14:tracePt t="22352" x="3844925" y="6029325"/>
          <p14:tracePt t="22412" x="3830638" y="6043613"/>
          <p14:tracePt t="22420" x="3816350" y="6057900"/>
          <p14:tracePt t="22428" x="3773488" y="6100763"/>
          <p14:tracePt t="22436" x="3730625" y="6143625"/>
          <p14:tracePt t="22451" x="3659188" y="6200775"/>
          <p14:tracePt t="22452" x="3573463" y="6257925"/>
          <p14:tracePt t="22468" x="3387725" y="6400800"/>
          <p14:tracePt t="22485" x="3230563" y="6515100"/>
          <p14:tracePt t="22502" x="3144838" y="6586538"/>
          <p14:tracePt t="22518" x="3116263" y="6600825"/>
          <p14:tracePt t="22535" x="3101975" y="6615113"/>
          <p14:tracePt t="22572" x="3087688" y="6615113"/>
          <p14:tracePt t="22604" x="3073400" y="6615113"/>
          <p14:tracePt t="22620" x="3059113" y="6600825"/>
          <p14:tracePt t="22628" x="3044825" y="6586538"/>
          <p14:tracePt t="22636" x="3030538" y="6557963"/>
          <p14:tracePt t="22652" x="3001963" y="6543675"/>
          <p14:tracePt t="22668" x="2959100" y="6515100"/>
          <p14:tracePt t="22685" x="2930525" y="6486525"/>
          <p14:tracePt t="22701" x="2887663" y="6457950"/>
          <p14:tracePt t="22718" x="2816225" y="6443663"/>
          <p14:tracePt t="22735" x="2773363" y="6443663"/>
          <p14:tracePt t="22752" x="2744788" y="6443663"/>
          <p14:tracePt t="22768" x="2701925" y="6443663"/>
          <p14:tracePt t="22785" x="2659063" y="6443663"/>
          <p14:tracePt t="22801" x="2630488" y="6443663"/>
          <p14:tracePt t="22818" x="2601913" y="6443663"/>
          <p14:tracePt t="22835" x="2559050" y="6443663"/>
          <p14:tracePt t="22852" x="2516188" y="6443663"/>
          <p14:tracePt t="22868" x="2487613" y="6443663"/>
          <p14:tracePt t="22885" x="2473325" y="6443663"/>
          <p14:tracePt t="22902" x="2459038" y="6443663"/>
          <p14:tracePt t="23140" x="2459038" y="6457950"/>
          <p14:tracePt t="23164" x="2459038" y="6472238"/>
          <p14:tracePt t="23180" x="2459038" y="6486525"/>
          <p14:tracePt t="23188" x="2459038" y="6515100"/>
          <p14:tracePt t="23196" x="2459038" y="6529388"/>
          <p14:tracePt t="23204" x="2459038" y="6543675"/>
          <p14:tracePt t="23218" x="2459038" y="6572250"/>
          <p14:tracePt t="23235" x="2459038" y="6600825"/>
          <p14:tracePt t="23252" x="2459038" y="6643688"/>
          <p14:tracePt t="23268" x="2473325" y="6657975"/>
          <p14:tracePt t="23285" x="2487613" y="6657975"/>
          <p14:tracePt t="23301" x="2501900" y="6657975"/>
          <p14:tracePt t="23340" x="2516188" y="6657975"/>
          <p14:tracePt t="23364" x="2530475" y="6657975"/>
          <p14:tracePt t="23396" x="2544763" y="6657975"/>
          <p14:tracePt t="23428" x="2559050" y="6657975"/>
          <p14:tracePt t="23444" x="2573338" y="6657975"/>
          <p14:tracePt t="23452" x="2587625" y="6643688"/>
          <p14:tracePt t="23468" x="2601913" y="6643688"/>
          <p14:tracePt t="23484" x="2616200" y="6629400"/>
          <p14:tracePt t="23492" x="2630488" y="6629400"/>
          <p14:tracePt t="23501" x="2644775" y="6615113"/>
          <p14:tracePt t="23518" x="2687638" y="6615113"/>
          <p14:tracePt t="23535" x="2730500" y="6600825"/>
          <p14:tracePt t="23552" x="2744788" y="6600825"/>
          <p14:tracePt t="23568" x="2787650" y="6600825"/>
          <p14:tracePt t="23585" x="2830513" y="6600825"/>
          <p14:tracePt t="23601" x="2901950" y="6600825"/>
          <p14:tracePt t="23618" x="2959100" y="6629400"/>
          <p14:tracePt t="23635" x="3016250" y="6643688"/>
          <p14:tracePt t="23652" x="3059113" y="6643688"/>
          <p14:tracePt t="23668" x="3116263" y="6643688"/>
          <p14:tracePt t="23685" x="3159125" y="6643688"/>
          <p14:tracePt t="23702" x="3201988" y="6643688"/>
          <p14:tracePt t="23719" x="3230563" y="6643688"/>
          <p14:tracePt t="23735" x="3259138" y="6643688"/>
          <p14:tracePt t="23751" x="3287713" y="6629400"/>
          <p14:tracePt t="23768" x="3344863" y="6600825"/>
          <p14:tracePt t="23785" x="3373438" y="6600825"/>
          <p14:tracePt t="23802" x="3430588" y="6586538"/>
          <p14:tracePt t="23818" x="3459163" y="6572250"/>
          <p14:tracePt t="23835" x="3473450" y="6572250"/>
          <p14:tracePt t="23852" x="3487738" y="6572250"/>
          <p14:tracePt t="23868" x="3502025" y="6572250"/>
          <p14:tracePt t="23885" x="3516313" y="6572250"/>
          <p14:tracePt t="23902" x="3544888" y="6586538"/>
          <p14:tracePt t="23918" x="3587750" y="6600825"/>
          <p14:tracePt t="23935" x="3644900" y="6600825"/>
          <p14:tracePt t="23951" x="3730625" y="6615113"/>
          <p14:tracePt t="23968" x="3873500" y="6615113"/>
          <p14:tracePt t="23985" x="4059238" y="6586538"/>
          <p14:tracePt t="24002" x="4230688" y="6543675"/>
          <p14:tracePt t="24018" x="4359275" y="6500813"/>
          <p14:tracePt t="24035" x="4487863" y="6443663"/>
          <p14:tracePt t="24052" x="4602163" y="6357938"/>
          <p14:tracePt t="24068" x="4673600" y="6272213"/>
          <p14:tracePt t="24085" x="4759325" y="6172200"/>
          <p14:tracePt t="24102" x="4845050" y="6057900"/>
          <p14:tracePt t="24118" x="4945063" y="5915025"/>
          <p14:tracePt t="24135" x="5059363" y="5743575"/>
          <p14:tracePt t="24151" x="5145088" y="5543550"/>
          <p14:tracePt t="24168" x="5216525" y="5272088"/>
          <p14:tracePt t="24185" x="5245100" y="4986338"/>
          <p14:tracePt t="24201" x="5259388" y="4714875"/>
          <p14:tracePt t="24218" x="5259388" y="4429125"/>
          <p14:tracePt t="24235" x="5230813" y="4086225"/>
          <p14:tracePt t="24252" x="5087938" y="3629025"/>
          <p14:tracePt t="24269" x="4987925" y="3357563"/>
          <p14:tracePt t="24285" x="4873625" y="3043238"/>
          <p14:tracePt t="24301" x="4730750" y="2571750"/>
          <p14:tracePt t="24318" x="4573588" y="2071688"/>
          <p14:tracePt t="24335" x="4445000" y="1657350"/>
          <p14:tracePt t="24351" x="4273550" y="1357313"/>
          <p14:tracePt t="24368" x="4102100" y="1128713"/>
          <p14:tracePt t="24385" x="3987800" y="1014413"/>
          <p14:tracePt t="24401" x="3916363" y="971550"/>
          <p14:tracePt t="24418" x="3902075" y="971550"/>
          <p14:tracePt t="24452" x="3887788" y="971550"/>
          <p14:tracePt t="24468" x="3873500" y="971550"/>
          <p14:tracePt t="24484" x="3844925" y="971550"/>
          <p14:tracePt t="24492" x="3816350" y="971550"/>
          <p14:tracePt t="24502" x="3773488" y="957263"/>
          <p14:tracePt t="24518" x="3673475" y="957263"/>
          <p14:tracePt t="24535" x="3516313" y="957263"/>
          <p14:tracePt t="24551" x="3316288" y="957263"/>
          <p14:tracePt t="24568" x="3059113" y="957263"/>
          <p14:tracePt t="24585" x="2773363" y="1028700"/>
          <p14:tracePt t="24601" x="2473325" y="1157288"/>
          <p14:tracePt t="24618" x="2159000" y="1328738"/>
          <p14:tracePt t="24635" x="1857375" y="1471613"/>
          <p14:tracePt t="24652" x="1485900" y="1643063"/>
          <p14:tracePt t="24668" x="1271588" y="1743075"/>
          <p14:tracePt t="24685" x="1057275" y="1885950"/>
          <p14:tracePt t="24701" x="842963" y="2057400"/>
          <p14:tracePt t="24718" x="671513" y="2257425"/>
          <p14:tracePt t="24735" x="485775" y="2486025"/>
          <p14:tracePt t="24752" x="314325" y="2714625"/>
          <p14:tracePt t="24768" x="185738" y="2957513"/>
          <p14:tracePt t="24785" x="114300" y="3171825"/>
          <p14:tracePt t="24801" x="57150" y="3429000"/>
          <p14:tracePt t="24818" x="42863" y="3671888"/>
          <p14:tracePt t="24835" x="42863" y="3871913"/>
          <p14:tracePt t="24852" x="71438" y="4257675"/>
          <p14:tracePt t="24868" x="171450" y="4557713"/>
          <p14:tracePt t="24885" x="314325" y="4872038"/>
          <p14:tracePt t="24902" x="471488" y="5172075"/>
          <p14:tracePt t="24919" x="671513" y="5457825"/>
          <p14:tracePt t="24935" x="857250" y="5686425"/>
          <p14:tracePt t="24951" x="1014413" y="5843588"/>
          <p14:tracePt t="24968" x="1171575" y="5986463"/>
          <p14:tracePt t="24985" x="1314450" y="6072188"/>
          <p14:tracePt t="25002" x="1385888" y="6100763"/>
          <p14:tracePt t="25018" x="1428750" y="6115050"/>
          <p14:tracePt t="25035" x="1471613" y="6115050"/>
          <p14:tracePt t="25052" x="1571625" y="6143625"/>
          <p14:tracePt t="25068" x="1685925" y="6172200"/>
          <p14:tracePt t="25085" x="1814513" y="6229350"/>
          <p14:tracePt t="25102" x="1971675" y="6300788"/>
          <p14:tracePt t="25118" x="2130425" y="6372225"/>
          <p14:tracePt t="25135" x="2330450" y="6443663"/>
          <p14:tracePt t="25152" x="2544763" y="6500813"/>
          <p14:tracePt t="25168" x="2759075" y="6543675"/>
          <p14:tracePt t="25185" x="2987675" y="6557963"/>
          <p14:tracePt t="25201" x="3259138" y="6572250"/>
          <p14:tracePt t="25218" x="3544888" y="6529388"/>
          <p14:tracePt t="25235" x="3873500" y="6400800"/>
          <p14:tracePt t="25252" x="4316413" y="6115050"/>
          <p14:tracePt t="25268" x="4659313" y="5815013"/>
          <p14:tracePt t="25285" x="5045075" y="5486400"/>
          <p14:tracePt t="25301" x="5359400" y="5143500"/>
          <p14:tracePt t="25318" x="5559425" y="4843463"/>
          <p14:tracePt t="25335" x="5673725" y="4543425"/>
          <p14:tracePt t="25351" x="5730875" y="4257675"/>
          <p14:tracePt t="25368" x="5745163" y="3986213"/>
          <p14:tracePt t="25385" x="5730875" y="3700463"/>
          <p14:tracePt t="25401" x="5630863" y="3414713"/>
          <p14:tracePt t="25418" x="5473700" y="3157538"/>
          <p14:tracePt t="25435" x="5273675" y="2886075"/>
          <p14:tracePt t="25451" x="4873625" y="2528888"/>
          <p14:tracePt t="25468" x="4573588" y="2271713"/>
          <p14:tracePt t="25485" x="4259263" y="2028825"/>
          <p14:tracePt t="25501" x="3930650" y="1757363"/>
          <p14:tracePt t="25518" x="3616325" y="1514475"/>
          <p14:tracePt t="25535" x="3387725" y="1328738"/>
          <p14:tracePt t="25551" x="3173413" y="1171575"/>
          <p14:tracePt t="25568" x="3001963" y="1085850"/>
          <p14:tracePt t="25585" x="2901950" y="1085850"/>
          <p14:tracePt t="25601" x="2816225" y="1085850"/>
          <p14:tracePt t="25618" x="2730500" y="1114425"/>
          <p14:tracePt t="25635" x="2644775" y="1185863"/>
          <p14:tracePt t="25651" x="2444750" y="1343025"/>
          <p14:tracePt t="25668" x="2316163" y="1485900"/>
          <p14:tracePt t="25685" x="2130425" y="1657350"/>
          <p14:tracePt t="25701" x="1943100" y="1900238"/>
          <p14:tracePt t="25718" x="1743075" y="2171700"/>
          <p14:tracePt t="25735" x="1528763" y="2486025"/>
          <p14:tracePt t="25751" x="1328738" y="2771775"/>
          <p14:tracePt t="25768" x="1171575" y="3057525"/>
          <p14:tracePt t="25785" x="1028700" y="3343275"/>
          <p14:tracePt t="25801" x="942975" y="3614738"/>
          <p14:tracePt t="25818" x="857250" y="3829050"/>
          <p14:tracePt t="25835" x="800100" y="4000500"/>
          <p14:tracePt t="25851" x="714375" y="4257675"/>
          <p14:tracePt t="25868" x="671513" y="4386263"/>
          <p14:tracePt t="25885" x="642938" y="4486275"/>
          <p14:tracePt t="25901" x="628650" y="4557713"/>
          <p14:tracePt t="25918" x="614363" y="4629150"/>
          <p14:tracePt t="25935" x="614363" y="4657725"/>
          <p14:tracePt t="25951" x="614363" y="4686300"/>
          <p14:tracePt t="25968" x="614363" y="4714875"/>
          <p14:tracePt t="25985" x="614363" y="4743450"/>
          <p14:tracePt t="26002" x="600075" y="4757738"/>
          <p14:tracePt t="26018" x="585788" y="4786313"/>
          <p14:tracePt t="26034" x="585788" y="4814888"/>
          <p14:tracePt t="26052" x="585788" y="4900613"/>
          <p14:tracePt t="26068" x="585788" y="4986338"/>
          <p14:tracePt t="26085" x="585788" y="5072063"/>
          <p14:tracePt t="26101" x="585788" y="5200650"/>
          <p14:tracePt t="26118" x="614363" y="5343525"/>
          <p14:tracePt t="26135" x="700088" y="5543550"/>
          <p14:tracePt t="26151" x="800100" y="5700713"/>
          <p14:tracePt t="26168" x="914400" y="5843588"/>
          <p14:tracePt t="26185" x="1000125" y="5943600"/>
          <p14:tracePt t="26201" x="1085850" y="6015038"/>
          <p14:tracePt t="26218" x="1128713" y="6072188"/>
          <p14:tracePt t="26235" x="1171575" y="6100763"/>
          <p14:tracePt t="26251" x="1228725" y="6143625"/>
          <p14:tracePt t="26268" x="1285875" y="6172200"/>
          <p14:tracePt t="26285" x="1400175" y="6215063"/>
          <p14:tracePt t="26302" x="1528763" y="6243638"/>
          <p14:tracePt t="26318" x="1657350" y="6315075"/>
          <p14:tracePt t="26335" x="1785938" y="6372225"/>
          <p14:tracePt t="26351" x="1914525" y="6415088"/>
          <p14:tracePt t="26368" x="2014538" y="6457950"/>
          <p14:tracePt t="26385" x="2087563" y="6500813"/>
          <p14:tracePt t="26402" x="2159000" y="6515100"/>
          <p14:tracePt t="26418" x="2230438" y="6543675"/>
          <p14:tracePt t="26435" x="2301875" y="6572250"/>
          <p14:tracePt t="26451" x="2430463" y="6600825"/>
          <p14:tracePt t="26468" x="2516188" y="6615113"/>
          <p14:tracePt t="26485" x="2644775" y="6615113"/>
          <p14:tracePt t="26501" x="2773363" y="6629400"/>
          <p14:tracePt t="26518" x="2930525" y="6629400"/>
          <p14:tracePt t="26535" x="3101975" y="6586538"/>
          <p14:tracePt t="26551" x="3259138" y="6529388"/>
          <p14:tracePt t="26568" x="3430588" y="6457950"/>
          <p14:tracePt t="26585" x="3544888" y="6415088"/>
          <p14:tracePt t="26601" x="3659188" y="6343650"/>
          <p14:tracePt t="26618" x="3816350" y="6229350"/>
          <p14:tracePt t="26634" x="3973513" y="6100763"/>
          <p14:tracePt t="26651" x="4187825" y="5829300"/>
          <p14:tracePt t="26668" x="4316413" y="5629275"/>
          <p14:tracePt t="26685" x="4445000" y="5400675"/>
          <p14:tracePt t="26701" x="4545013" y="5143500"/>
          <p14:tracePt t="26718" x="4616450" y="4829175"/>
          <p14:tracePt t="26735" x="4659313" y="4543425"/>
          <p14:tracePt t="26751" x="4659313" y="4314825"/>
          <p14:tracePt t="26768" x="4659313" y="4057650"/>
          <p14:tracePt t="26785" x="4659313" y="3857625"/>
          <p14:tracePt t="26801" x="4659313" y="3686175"/>
          <p14:tracePt t="26818" x="4616450" y="3500438"/>
          <p14:tracePt t="26835" x="4559300" y="3357563"/>
          <p14:tracePt t="26836" x="4516438" y="3286125"/>
          <p14:tracePt t="26851" x="4430713" y="3143250"/>
          <p14:tracePt t="26868" x="4330700" y="3028950"/>
          <p14:tracePt t="26885" x="4230688" y="2928938"/>
          <p14:tracePt t="26901" x="4087813" y="2786063"/>
          <p14:tracePt t="26918" x="3930650" y="2628900"/>
          <p14:tracePt t="26935" x="3773488" y="2486025"/>
          <p14:tracePt t="26951" x="3630613" y="2357438"/>
          <p14:tracePt t="26968" x="3516313" y="2271713"/>
          <p14:tracePt t="26985" x="3373438" y="2157413"/>
          <p14:tracePt t="27001" x="3259138" y="2071688"/>
          <p14:tracePt t="27018" x="3144838" y="1971675"/>
          <p14:tracePt t="27035" x="3044825" y="1900238"/>
          <p14:tracePt t="27051" x="3001963" y="1871663"/>
          <p14:tracePt t="27116" x="2987675" y="1871663"/>
          <p14:tracePt t="27124" x="2987675" y="1885950"/>
          <p14:tracePt t="27135" x="2973388" y="1914525"/>
          <p14:tracePt t="27151" x="2973388" y="1985963"/>
          <p14:tracePt t="27168" x="2944813" y="2085975"/>
          <p14:tracePt t="27185" x="2901950" y="2214563"/>
          <p14:tracePt t="27201" x="2816225" y="2400300"/>
          <p14:tracePt t="27218" x="2673350" y="2700338"/>
          <p14:tracePt t="27235" x="2501900" y="3086100"/>
          <p14:tracePt t="27251" x="2230438" y="3571875"/>
          <p14:tracePt t="27268" x="2130425" y="3814763"/>
          <p14:tracePt t="27285" x="2044700" y="3971925"/>
          <p14:tracePt t="27301" x="2014538" y="4057650"/>
          <p14:tracePt t="27318" x="1985963" y="4100513"/>
          <p14:tracePt t="27335" x="1985963" y="4129088"/>
          <p14:tracePt t="27351" x="1985963" y="4143375"/>
          <p14:tracePt t="27368" x="1985963" y="4157663"/>
          <p14:tracePt t="27385" x="1985963" y="4171950"/>
          <p14:tracePt t="27401" x="1985963" y="4186238"/>
          <p14:tracePt t="27418" x="1985963" y="4200525"/>
          <p14:tracePt t="27435" x="2028825" y="4229100"/>
          <p14:tracePt t="27452" x="2144713" y="4314825"/>
          <p14:tracePt t="27468" x="2273300" y="4414838"/>
          <p14:tracePt t="27484" x="2459038" y="4529138"/>
          <p14:tracePt t="27501" x="2701925" y="4643438"/>
          <p14:tracePt t="27518" x="2959100" y="4729163"/>
          <p14:tracePt t="27535" x="3216275" y="4772025"/>
          <p14:tracePt t="27552" x="3416300" y="4786313"/>
          <p14:tracePt t="27568" x="3573463" y="4786313"/>
          <p14:tracePt t="27585" x="3659188" y="4786313"/>
          <p14:tracePt t="27601" x="3730625" y="4772025"/>
          <p14:tracePt t="27618" x="3787775" y="4757738"/>
          <p14:tracePt t="27635" x="3844925" y="4729163"/>
          <p14:tracePt t="27651" x="3916363" y="4700588"/>
          <p14:tracePt t="27668" x="3959225" y="4672013"/>
          <p14:tracePt t="27684" x="4016375" y="4643438"/>
          <p14:tracePt t="27701" x="4059238" y="4614863"/>
          <p14:tracePt t="27718" x="4087813" y="4600575"/>
          <p14:tracePt t="27735" x="4102100" y="4572000"/>
          <p14:tracePt t="27884" x="4102100" y="4557713"/>
          <p14:tracePt t="27900" x="4116388" y="4557713"/>
          <p14:tracePt t="27907" x="4130675" y="4543425"/>
          <p14:tracePt t="27918" x="4130675" y="4529138"/>
          <p14:tracePt t="27935" x="4144963" y="4514850"/>
          <p14:tracePt t="28019" x="4130675" y="4500563"/>
          <p14:tracePt t="28027" x="4102100" y="4486275"/>
          <p14:tracePt t="28035" x="4044950" y="4486275"/>
          <p14:tracePt t="28052" x="3844925" y="4429125"/>
          <p14:tracePt t="28068" x="3573463" y="4314825"/>
          <p14:tracePt t="28085" x="3302000" y="4229100"/>
          <p14:tracePt t="28101" x="3059113" y="4100513"/>
          <p14:tracePt t="28118" x="2859088" y="4000500"/>
          <p14:tracePt t="28135" x="2716213" y="3900488"/>
          <p14:tracePt t="28151" x="2616200" y="3814763"/>
          <p14:tracePt t="28168" x="2544763" y="3757613"/>
          <p14:tracePt t="28184" x="2473325" y="3671888"/>
          <p14:tracePt t="28201" x="2401888" y="3600450"/>
          <p14:tracePt t="28218" x="2330450" y="3543300"/>
          <p14:tracePt t="28235" x="2244725" y="3486150"/>
          <p14:tracePt t="28251" x="2159000" y="3414713"/>
          <p14:tracePt t="28268" x="2101850" y="3357563"/>
          <p14:tracePt t="28285" x="2044700" y="3300413"/>
          <p14:tracePt t="28301" x="1985963" y="3243263"/>
          <p14:tracePt t="28318" x="1928813" y="3171825"/>
          <p14:tracePt t="28334" x="1900238" y="3100388"/>
          <p14:tracePt t="28351" x="1857375" y="3000375"/>
          <p14:tracePt t="28368" x="1800225" y="2871788"/>
          <p14:tracePt t="28385" x="1771650" y="2771775"/>
          <p14:tracePt t="28401" x="1714500" y="2657475"/>
          <p14:tracePt t="28418" x="1685925" y="2571750"/>
          <p14:tracePt t="28435" x="1671638" y="2514600"/>
          <p14:tracePt t="28451" x="1671638" y="2486025"/>
          <p14:tracePt t="28468" x="1657350" y="2457450"/>
          <p14:tracePt t="28485" x="1657350" y="2471738"/>
          <p14:tracePt t="28501" x="1657350" y="2500313"/>
          <p14:tracePt t="28518" x="1700213" y="2628900"/>
          <p14:tracePt t="28535" x="1785938" y="2800350"/>
          <p14:tracePt t="28551" x="1885950" y="2943225"/>
          <p14:tracePt t="28568" x="2000250" y="3114675"/>
          <p14:tracePt t="28585" x="2144713" y="3314700"/>
          <p14:tracePt t="28601" x="2287588" y="3471863"/>
          <p14:tracePt t="28618" x="2444750" y="3629025"/>
          <p14:tracePt t="28635" x="2644775" y="3786188"/>
          <p14:tracePt t="28652" x="2973388" y="3943350"/>
          <p14:tracePt t="28668" x="3302000" y="4000500"/>
          <p14:tracePt t="28685" x="3702050" y="4071938"/>
          <p14:tracePt t="28701" x="4187825" y="4086225"/>
          <p14:tracePt t="28718" x="4616450" y="4100513"/>
          <p14:tracePt t="28735" x="5002213" y="4100513"/>
          <p14:tracePt t="28751" x="5287963" y="4100513"/>
          <p14:tracePt t="28768" x="5473700" y="4100513"/>
          <p14:tracePt t="28785" x="5573713" y="4100513"/>
          <p14:tracePt t="28801" x="5645150" y="4100513"/>
          <p14:tracePt t="28818" x="5659438" y="4100513"/>
          <p14:tracePt t="28843" x="5659438" y="4114800"/>
          <p14:tracePt t="28859" x="5659438" y="4129088"/>
          <p14:tracePt t="28868" x="5659438" y="4143375"/>
          <p14:tracePt t="28891" x="5645150" y="4157663"/>
          <p14:tracePt t="28907" x="5630863" y="4171950"/>
          <p14:tracePt t="28918" x="5602288" y="4186238"/>
          <p14:tracePt t="28934" x="5545138" y="4200525"/>
          <p14:tracePt t="28951" x="5430838" y="4229100"/>
          <p14:tracePt t="28968" x="5316538" y="4229100"/>
          <p14:tracePt t="28984" x="5173663" y="4229100"/>
          <p14:tracePt t="29001" x="4987925" y="4214813"/>
          <p14:tracePt t="29018" x="4759325" y="4114800"/>
          <p14:tracePt t="29035" x="4530725" y="4029075"/>
          <p14:tracePt t="29051" x="4273550" y="3929063"/>
          <p14:tracePt t="29068" x="4159250" y="3886200"/>
          <p14:tracePt t="29085" x="4087813" y="3857625"/>
          <p14:tracePt t="29102" x="4016375" y="3829050"/>
          <p14:tracePt t="29118" x="3973513" y="3814763"/>
          <p14:tracePt t="29134" x="3916363" y="3786188"/>
          <p14:tracePt t="29151" x="3844925" y="3771900"/>
          <p14:tracePt t="29168" x="3759200" y="3729038"/>
          <p14:tracePt t="29185" x="3630613" y="3686175"/>
          <p14:tracePt t="29201" x="3473450" y="3614738"/>
          <p14:tracePt t="29218" x="3316288" y="3557588"/>
          <p14:tracePt t="29234" x="3144838" y="3500438"/>
          <p14:tracePt t="29251" x="2916238" y="3429000"/>
          <p14:tracePt t="29268" x="2716213" y="3386138"/>
          <p14:tracePt t="29285" x="2544763" y="3357563"/>
          <p14:tracePt t="29301" x="2373313" y="3314700"/>
          <p14:tracePt t="29318" x="2287588" y="3271838"/>
          <p14:tracePt t="29335" x="2216150" y="3243263"/>
          <p14:tracePt t="29351" x="2173288" y="3243263"/>
          <p14:tracePt t="29368" x="2159000" y="3214688"/>
          <p14:tracePt t="29384" x="2116138" y="3143250"/>
          <p14:tracePt t="29401" x="2000250" y="3028950"/>
          <p14:tracePt t="29418" x="1900238" y="2857500"/>
          <p14:tracePt t="29434" x="1785938" y="2686050"/>
          <p14:tracePt t="29451" x="1657350" y="2428875"/>
          <p14:tracePt t="29468" x="1600200" y="2271713"/>
          <p14:tracePt t="29484" x="1528763" y="2100263"/>
          <p14:tracePt t="29501" x="1485900" y="1943100"/>
          <p14:tracePt t="29518" x="1428750" y="1814513"/>
          <p14:tracePt t="29535" x="1414463" y="1728788"/>
          <p14:tracePt t="29551" x="1414463" y="1714500"/>
          <p14:tracePt t="29568" x="1400175" y="1685925"/>
          <p14:tracePt t="29635" x="1400175" y="1700213"/>
          <p14:tracePt t="29651" x="1400175" y="1714500"/>
          <p14:tracePt t="29659" x="1400175" y="1743075"/>
          <p14:tracePt t="29668" x="1400175" y="1785938"/>
          <p14:tracePt t="29685" x="1414463" y="1928813"/>
          <p14:tracePt t="29701" x="1443038" y="2114550"/>
          <p14:tracePt t="29718" x="1514475" y="2343150"/>
          <p14:tracePt t="29735" x="1628775" y="2628900"/>
          <p14:tracePt t="29751" x="1814513" y="2914650"/>
          <p14:tracePt t="29768" x="2028825" y="3200400"/>
          <p14:tracePt t="29785" x="2301875" y="3486150"/>
          <p14:tracePt t="29801" x="2759075" y="3757613"/>
          <p14:tracePt t="29818" x="3316288" y="4029075"/>
          <p14:tracePt t="29835" x="3959225" y="4286250"/>
          <p14:tracePt t="29851" x="4959350" y="4629150"/>
          <p14:tracePt t="29868" x="5559425" y="4857750"/>
          <p14:tracePt t="29885" x="6073775" y="5029200"/>
          <p14:tracePt t="29901" x="6432550" y="5129213"/>
          <p14:tracePt t="29918" x="6646863" y="5186363"/>
          <p14:tracePt t="29934" x="6746875" y="5200650"/>
          <p14:tracePt t="29951" x="6818313" y="5200650"/>
          <p14:tracePt t="29968" x="6832600" y="5200650"/>
          <p14:tracePt t="29984" x="6861175" y="5200650"/>
          <p14:tracePt t="30011" x="6875463" y="5200650"/>
          <p14:tracePt t="30171" x="6889750" y="5200650"/>
          <p14:tracePt t="30187" x="6904038" y="5200650"/>
          <p14:tracePt t="30196" x="6918325" y="5200650"/>
          <p14:tracePt t="30211" x="6932613" y="5200650"/>
          <p14:tracePt t="30219" x="6946900" y="5200650"/>
          <p14:tracePt t="30234" x="6975475" y="5200650"/>
          <p14:tracePt t="30251" x="7089775" y="5157788"/>
          <p14:tracePt t="30268" x="7132638" y="5114925"/>
          <p14:tracePt t="30284" x="7146925" y="5086350"/>
          <p14:tracePt t="30355" x="7132638" y="5086350"/>
          <p14:tracePt t="30371" x="7104063" y="5086350"/>
          <p14:tracePt t="30380" x="7075488" y="5100638"/>
          <p14:tracePt t="30387" x="7046913" y="5100638"/>
          <p14:tracePt t="30401" x="7018338" y="5114925"/>
          <p14:tracePt t="30418" x="6946900" y="5157788"/>
          <p14:tracePt t="30434" x="6889750" y="5186363"/>
          <p14:tracePt t="30451" x="6775450" y="5229225"/>
          <p14:tracePt t="30468" x="6718300" y="5257800"/>
          <p14:tracePt t="30484" x="6661150" y="5272088"/>
          <p14:tracePt t="30501" x="6589713" y="5314950"/>
          <p14:tracePt t="30518" x="6518275" y="5314950"/>
          <p14:tracePt t="30534" x="6461125" y="5314950"/>
          <p14:tracePt t="30551" x="6332538" y="5272088"/>
          <p14:tracePt t="30568" x="6161088" y="5129213"/>
          <p14:tracePt t="30585" x="5930900" y="4943475"/>
          <p14:tracePt t="30601" x="5659438" y="4672013"/>
          <p14:tracePt t="30618" x="5373688" y="4329113"/>
          <p14:tracePt t="30634" x="4959350" y="3871913"/>
          <p14:tracePt t="30652" x="4459288" y="3186113"/>
          <p14:tracePt t="30669" x="4273550" y="2900363"/>
          <p14:tracePt t="30684" x="4159250" y="2743200"/>
          <p14:tracePt t="30701" x="4130675" y="2700338"/>
          <p14:tracePt t="30718" x="4130675" y="2686050"/>
          <p14:tracePt t="30787" x="4130675" y="2700338"/>
          <p14:tracePt t="30795" x="4130675" y="2714625"/>
          <p14:tracePt t="30811" x="4130675" y="2728913"/>
          <p14:tracePt t="30827" x="4159250" y="2728913"/>
          <p14:tracePt t="30835" x="4187825" y="2757488"/>
          <p14:tracePt t="30852" x="4273550" y="2814638"/>
          <p14:tracePt t="30868" x="4459288" y="2943225"/>
          <p14:tracePt t="30884" x="4645025" y="3086100"/>
          <p14:tracePt t="30901" x="4816475" y="3243263"/>
          <p14:tracePt t="30918" x="4959350" y="3386138"/>
          <p14:tracePt t="30934" x="5045075" y="3486150"/>
          <p14:tracePt t="30951" x="5073650" y="3514725"/>
          <p14:tracePt t="31107" x="5087938" y="3514725"/>
          <p14:tracePt t="31123" x="5102225" y="3514725"/>
          <p14:tracePt t="31131" x="5116513" y="3514725"/>
          <p14:tracePt t="31139" x="5116513" y="3529013"/>
          <p14:tracePt t="31151" x="5130800" y="3529013"/>
          <p14:tracePt t="31168" x="5187950" y="3557588"/>
          <p14:tracePt t="31184" x="5287963" y="3557588"/>
          <p14:tracePt t="31201" x="5459413" y="3529013"/>
          <p14:tracePt t="31218" x="5745163" y="3371850"/>
          <p14:tracePt t="31235" x="6218238" y="3128963"/>
          <p14:tracePt t="31251" x="7346950" y="2643188"/>
          <p14:tracePt t="31268" x="8104188" y="2357438"/>
          <p14:tracePt t="31284" x="8761413" y="2214563"/>
          <p14:tracePt t="31301" x="9261475" y="2157413"/>
          <p14:tracePt t="31318" x="9618663" y="2143125"/>
          <p14:tracePt t="31334" x="9861550" y="2185988"/>
          <p14:tracePt t="31351" x="10004425" y="2328863"/>
          <p14:tracePt t="31368" x="10090150" y="2571750"/>
          <p14:tracePt t="31384" x="10147300" y="2943225"/>
          <p14:tracePt t="31401" x="10147300" y="3257550"/>
          <p14:tracePt t="31418" x="10147300" y="3471863"/>
          <p14:tracePt t="31434" x="10147300" y="3614738"/>
          <p14:tracePt t="31451" x="10147300" y="3671888"/>
          <p14:tracePt t="31468" x="10147300" y="3686175"/>
          <p14:tracePt t="31484" x="10147300" y="3700463"/>
          <p14:tracePt t="31547" x="10163175" y="3700463"/>
          <p14:tracePt t="31563" x="10177463" y="3700463"/>
          <p14:tracePt t="31571" x="10177463" y="3671888"/>
          <p14:tracePt t="31580" x="10206038" y="3629025"/>
          <p14:tracePt t="31587" x="10220325" y="3571875"/>
          <p14:tracePt t="31601" x="10263188" y="3514725"/>
          <p14:tracePt t="31618" x="10348913" y="3357563"/>
          <p14:tracePt t="31634" x="10420350" y="3214688"/>
          <p14:tracePt t="31651" x="10491788" y="3043238"/>
          <p14:tracePt t="31668" x="10506075" y="2971800"/>
          <p14:tracePt t="31685" x="10520363" y="2928938"/>
          <p14:tracePt t="31701" x="10520363" y="2900363"/>
          <p14:tracePt t="31719" x="10520363" y="2857500"/>
          <p14:tracePt t="31735" x="10520363" y="2843213"/>
          <p14:tracePt t="31751" x="10520363" y="2828925"/>
          <p14:tracePt t="31768" x="10506075" y="2828925"/>
          <p14:tracePt t="31785" x="10491788" y="2814638"/>
          <p14:tracePt t="31801" x="10477500" y="2800350"/>
          <p14:tracePt t="31818" x="10448925" y="2800350"/>
          <p14:tracePt t="31835" x="10406063" y="2814638"/>
          <p14:tracePt t="31851" x="10391775" y="2928938"/>
          <p14:tracePt t="31868" x="10420350" y="3028950"/>
          <p14:tracePt t="31885" x="10506075" y="3157538"/>
          <p14:tracePt t="31901" x="10620375" y="3257550"/>
          <p14:tracePt t="31918" x="10734675" y="3386138"/>
          <p14:tracePt t="31934" x="10820400" y="3443288"/>
          <p14:tracePt t="31951" x="10863263" y="3486150"/>
          <p14:tracePt t="31968" x="10877550" y="3500438"/>
          <p14:tracePt t="31984" x="10891838" y="3500438"/>
          <p14:tracePt t="32002" x="10906125" y="3457575"/>
          <p14:tracePt t="32018" x="10948988" y="3386138"/>
          <p14:tracePt t="32034" x="10963275" y="3328988"/>
          <p14:tracePt t="32051" x="10977563" y="3257550"/>
          <p14:tracePt t="32068" x="10977563" y="3243263"/>
          <p14:tracePt t="32085" x="10977563" y="3228975"/>
          <p14:tracePt t="32101" x="10977563" y="3214688"/>
          <p14:tracePt t="32118" x="10977563" y="3200400"/>
          <p14:tracePt t="32134" x="10977563" y="3186113"/>
          <p14:tracePt t="32151" x="10977563" y="3157538"/>
          <p14:tracePt t="32168" x="10977563" y="3100388"/>
          <p14:tracePt t="32184" x="10977563" y="3071813"/>
          <p14:tracePt t="32275" x="10977563" y="3086100"/>
          <p14:tracePt t="32283" x="10977563" y="3114675"/>
          <p14:tracePt t="32291" x="10977563" y="3157538"/>
          <p14:tracePt t="32301" x="10977563" y="3200400"/>
          <p14:tracePt t="32318" x="10977563" y="3314700"/>
          <p14:tracePt t="32335" x="10977563" y="3471863"/>
          <p14:tracePt t="32351" x="10977563" y="3657600"/>
          <p14:tracePt t="32368" x="10977563" y="3943350"/>
          <p14:tracePt t="32384" x="11020425" y="4271963"/>
          <p14:tracePt t="32401" x="11049000" y="4557713"/>
          <p14:tracePt t="32418" x="11063288" y="4843463"/>
          <p14:tracePt t="32434" x="11063288" y="5129213"/>
          <p14:tracePt t="32451" x="11063288" y="5486400"/>
          <p14:tracePt t="32468" x="11063288" y="5700713"/>
          <p14:tracePt t="32484" x="11063288" y="5900738"/>
          <p14:tracePt t="32501" x="11063288" y="6115050"/>
          <p14:tracePt t="32518" x="11063288" y="6315075"/>
          <p14:tracePt t="32534" x="11063288" y="6457950"/>
          <p14:tracePt t="32551" x="11063288" y="6572250"/>
          <p14:tracePt t="32568" x="11049000" y="6657975"/>
          <p14:tracePt t="32585" x="11034713" y="6715125"/>
          <p14:tracePt t="32601" x="11020425" y="6743700"/>
          <p14:tracePt t="32699" x="11006138" y="6743700"/>
          <p14:tracePt t="32707" x="11006138" y="6729413"/>
          <p14:tracePt t="32718" x="10991850" y="6700838"/>
          <p14:tracePt t="32734" x="10934700" y="6529388"/>
          <p14:tracePt t="32751" x="10820400" y="6257925"/>
          <p14:tracePt t="32768" x="10691813" y="5943600"/>
          <p14:tracePt t="32785" x="10506075" y="5643563"/>
          <p14:tracePt t="32801" x="10320338" y="5386388"/>
          <p14:tracePt t="32818" x="10163175" y="5186363"/>
          <p14:tracePt t="32835" x="9990138" y="5043488"/>
          <p14:tracePt t="32851" x="9918700" y="4986338"/>
          <p14:tracePt t="32868" x="9875838" y="4943475"/>
          <p14:tracePt t="32885" x="9847263" y="4943475"/>
          <p14:tracePt t="32901" x="9804400" y="4929188"/>
          <p14:tracePt t="32918" x="9761538" y="4914900"/>
          <p14:tracePt t="32934" x="9690100" y="4914900"/>
          <p14:tracePt t="32951" x="9632950" y="4886325"/>
          <p14:tracePt t="32968" x="9575800" y="4872038"/>
          <p14:tracePt t="32984" x="9518650" y="4829175"/>
          <p14:tracePt t="33001" x="9418638" y="4772025"/>
          <p14:tracePt t="33018" x="9290050" y="4714875"/>
          <p14:tracePt t="33034" x="9132888" y="4614863"/>
          <p14:tracePt t="33051" x="8818563" y="4471988"/>
          <p14:tracePt t="33068" x="8489950" y="4329113"/>
          <p14:tracePt t="33084" x="8147050" y="4200525"/>
          <p14:tracePt t="33101" x="7775575" y="4043363"/>
          <p14:tracePt t="33118" x="7418388" y="3943350"/>
          <p14:tracePt t="33134" x="7132638" y="3843338"/>
          <p14:tracePt t="33151" x="6875463" y="3786188"/>
          <p14:tracePt t="33168" x="6661150" y="3771900"/>
          <p14:tracePt t="33184" x="6432550" y="3757613"/>
          <p14:tracePt t="33201" x="6118225" y="3757613"/>
          <p14:tracePt t="33218" x="5745163" y="3757613"/>
          <p14:tracePt t="33234" x="5330825" y="3757613"/>
          <p14:tracePt t="33251" x="4630738" y="3757613"/>
          <p14:tracePt t="33268" x="4130675" y="3771900"/>
          <p14:tracePt t="33284" x="3744913" y="3843338"/>
          <p14:tracePt t="33301" x="3459163" y="3943350"/>
          <p14:tracePt t="33318" x="3259138" y="4014788"/>
          <p14:tracePt t="33335" x="3173413" y="4057650"/>
          <p14:tracePt t="33351" x="3130550" y="4086225"/>
          <p14:tracePt t="33368" x="3116263" y="4086225"/>
          <p14:tracePt t="33384" x="3116263" y="4100513"/>
          <p14:tracePt t="33515" x="3101975" y="4100513"/>
          <p14:tracePt t="33523" x="3087688" y="4100513"/>
          <p14:tracePt t="33547" x="3073400" y="4100513"/>
          <p14:tracePt t="33571" x="3059113" y="4100513"/>
          <p14:tracePt t="33587" x="3044825" y="4100513"/>
          <p14:tracePt t="33595" x="3030538" y="4100513"/>
          <p14:tracePt t="33611" x="3001963" y="4100513"/>
          <p14:tracePt t="33619" x="2959100" y="4114800"/>
          <p14:tracePt t="33634" x="2887663" y="4143375"/>
          <p14:tracePt t="33651" x="2616200" y="4214813"/>
          <p14:tracePt t="33668" x="2387600" y="4243388"/>
          <p14:tracePt t="33684" x="2201863" y="4271963"/>
          <p14:tracePt t="33701" x="2000250" y="4314825"/>
          <p14:tracePt t="33718" x="1814513" y="4343400"/>
          <p14:tracePt t="33734" x="1657350" y="4400550"/>
          <p14:tracePt t="33751" x="1471613" y="4443413"/>
          <p14:tracePt t="33768" x="1343025" y="4500563"/>
          <p14:tracePt t="33784" x="1257300" y="4557713"/>
          <p14:tracePt t="33801" x="1214438" y="4600575"/>
          <p14:tracePt t="33818" x="1171575" y="4643438"/>
          <p14:tracePt t="33834" x="1143000" y="4686300"/>
          <p14:tracePt t="33851" x="1114425" y="4757738"/>
          <p14:tracePt t="33868" x="1100138" y="4814888"/>
          <p14:tracePt t="33884" x="1085850" y="4857750"/>
          <p14:tracePt t="33901" x="1071563" y="4900613"/>
          <p14:tracePt t="33918" x="1057275" y="4943475"/>
          <p14:tracePt t="33934" x="1057275" y="4972050"/>
          <p14:tracePt t="33951" x="1057275" y="4986338"/>
          <p14:tracePt t="34067" x="1085850" y="4972050"/>
          <p14:tracePt t="34075" x="1143000" y="4929188"/>
          <p14:tracePt t="34084" x="1243013" y="4900613"/>
          <p14:tracePt t="34101" x="1557338" y="4829175"/>
          <p14:tracePt t="34118" x="2028825" y="4743450"/>
          <p14:tracePt t="34134" x="2530475" y="4686300"/>
          <p14:tracePt t="34152" x="2987675" y="4657725"/>
          <p14:tracePt t="34167" x="3287713" y="4657725"/>
          <p14:tracePt t="34184" x="3430588" y="4657725"/>
          <p14:tracePt t="34201" x="3473450" y="4657725"/>
          <p14:tracePt t="34218" x="3487738" y="4657725"/>
          <p14:tracePt t="34235" x="3487738" y="4686300"/>
          <p14:tracePt t="34251" x="3444875" y="4714875"/>
          <p14:tracePt t="34268" x="3430588" y="4714875"/>
          <p14:tracePt t="34284" x="3430588" y="4729163"/>
          <p14:tracePt t="34315" x="3459163" y="4729163"/>
          <p14:tracePt t="34323" x="3502025" y="4700588"/>
          <p14:tracePt t="34334" x="3602038" y="4672013"/>
          <p14:tracePt t="34351" x="4030663" y="4500563"/>
          <p14:tracePt t="34368" x="5002213" y="4229100"/>
          <p14:tracePt t="34384" x="6346825" y="3957638"/>
          <p14:tracePt t="34401" x="7761288" y="3814763"/>
          <p14:tracePt t="34418" x="9004300" y="3757613"/>
          <p14:tracePt t="34434" x="9947275" y="3743325"/>
          <p14:tracePt t="34451" x="10548938" y="3743325"/>
          <p14:tracePt t="34468" x="10620375" y="3743325"/>
          <p14:tracePt t="34507" x="10591800" y="3743325"/>
          <p14:tracePt t="34515" x="10548938" y="3743325"/>
          <p14:tracePt t="34523" x="10491788" y="3771900"/>
          <p14:tracePt t="34534" x="10420350" y="3800475"/>
          <p14:tracePt t="34551" x="10234613" y="3857625"/>
          <p14:tracePt t="34568" x="10104438" y="3886200"/>
          <p14:tracePt t="34585" x="10033000" y="3943350"/>
          <p14:tracePt t="34601" x="9975850" y="3957638"/>
          <p14:tracePt t="34618" x="9947275" y="3986213"/>
          <p14:tracePt t="34634" x="9918700" y="4014788"/>
          <p14:tracePt t="34651" x="9890125" y="4071938"/>
          <p14:tracePt t="34668" x="9890125" y="4100513"/>
          <p14:tracePt t="34684" x="9890125" y="4114800"/>
          <p14:tracePt t="34795" x="9890125" y="4129088"/>
          <p14:tracePt t="34803" x="9890125" y="4157663"/>
          <p14:tracePt t="34811" x="9904413" y="4186238"/>
          <p14:tracePt t="34819" x="9904413" y="4214813"/>
          <p14:tracePt t="34834" x="9932988" y="4243388"/>
          <p14:tracePt t="34851" x="9961563" y="4329113"/>
          <p14:tracePt t="34868" x="10004425" y="4400550"/>
          <p14:tracePt t="34884" x="10047288" y="4443413"/>
          <p14:tracePt t="34901" x="10104438" y="4486275"/>
          <p14:tracePt t="34918" x="10118725" y="4514850"/>
          <p14:tracePt t="34934" x="10147300" y="4514850"/>
          <p14:tracePt t="34951" x="10177463" y="4529138"/>
          <p14:tracePt t="34967" x="10206038" y="4529138"/>
          <p14:tracePt t="34984" x="10234613" y="4529138"/>
          <p14:tracePt t="35001" x="10248900" y="4529138"/>
          <p14:tracePt t="35018" x="10263188" y="4529138"/>
          <p14:tracePt t="35035" x="10277475" y="4529138"/>
          <p14:tracePt t="35051" x="10291763" y="4529138"/>
          <p14:tracePt t="35068" x="10306050" y="4529138"/>
          <p14:tracePt t="35084" x="10348913" y="4500563"/>
          <p14:tracePt t="35101" x="10391775" y="4457700"/>
          <p14:tracePt t="35117" x="10434638" y="4414838"/>
          <p14:tracePt t="35134" x="10491788" y="4371975"/>
          <p14:tracePt t="35151" x="10534650" y="4329113"/>
          <p14:tracePt t="35167" x="10577513" y="4271963"/>
          <p14:tracePt t="35184" x="10606088" y="4243388"/>
          <p14:tracePt t="35307" x="10591800" y="4243388"/>
          <p14:tracePt t="35331" x="10577513" y="4243388"/>
          <p14:tracePt t="35339" x="10563225" y="4257675"/>
          <p14:tracePt t="35347" x="10548938" y="4257675"/>
          <p14:tracePt t="35355" x="10520363" y="4271963"/>
          <p14:tracePt t="35367" x="10477500" y="4286250"/>
          <p14:tracePt t="35384" x="10406063" y="4300538"/>
          <p14:tracePt t="35401" x="10363200" y="4300538"/>
          <p14:tracePt t="35418" x="10306050" y="4314825"/>
          <p14:tracePt t="35434" x="10291763" y="4314825"/>
          <p14:tracePt t="35451" x="10263188" y="4314825"/>
          <p14:tracePt t="35468" x="10248900" y="4314825"/>
          <p14:tracePt t="35484" x="10220325" y="4314825"/>
          <p14:tracePt t="35501" x="10163175" y="4314825"/>
          <p14:tracePt t="35518" x="10090150" y="4314825"/>
          <p14:tracePt t="35534" x="10004425" y="4314825"/>
          <p14:tracePt t="35551" x="9918700" y="4300538"/>
          <p14:tracePt t="35568" x="9847263" y="4286250"/>
          <p14:tracePt t="35584" x="9761538" y="4257675"/>
          <p14:tracePt t="35601" x="9704388" y="4229100"/>
          <p14:tracePt t="35618" x="9618663" y="4200525"/>
          <p14:tracePt t="35634" x="9547225" y="4157663"/>
          <p14:tracePt t="35651" x="9418638" y="4086225"/>
          <p14:tracePt t="35668" x="9332913" y="4057650"/>
          <p14:tracePt t="35684" x="9247188" y="4014788"/>
          <p14:tracePt t="35701" x="9161463" y="3986213"/>
          <p14:tracePt t="35718" x="9075738" y="3929063"/>
          <p14:tracePt t="35734" x="8932863" y="3886200"/>
          <p14:tracePt t="35751" x="8775700" y="3800475"/>
          <p14:tracePt t="35768" x="8561388" y="3700463"/>
          <p14:tracePt t="35784" x="8361363" y="3571875"/>
          <p14:tracePt t="35801" x="8147050" y="3443288"/>
          <p14:tracePt t="35818" x="7947025" y="3328988"/>
          <p14:tracePt t="35834" x="7732713" y="3186113"/>
          <p14:tracePt t="35851" x="7432675" y="2986088"/>
          <p14:tracePt t="35868" x="7304088" y="2871788"/>
          <p14:tracePt t="35884" x="7204075" y="2800350"/>
          <p14:tracePt t="35901" x="7118350" y="2757488"/>
          <p14:tracePt t="35917" x="7075488" y="2728913"/>
          <p14:tracePt t="35934" x="7061200" y="2714625"/>
          <p14:tracePt t="35951" x="7061200" y="2700338"/>
          <p14:tracePt t="35967" x="7046913" y="2700338"/>
          <p14:tracePt t="35984" x="7046913" y="2671763"/>
          <p14:tracePt t="36075" x="7046913" y="2686050"/>
          <p14:tracePt t="36091" x="7046913" y="2700338"/>
          <p14:tracePt t="36099" x="7061200" y="2728913"/>
          <p14:tracePt t="36107" x="7104063" y="2771775"/>
          <p14:tracePt t="36117" x="7175500" y="2843213"/>
          <p14:tracePt t="36134" x="7332663" y="3000375"/>
          <p14:tracePt t="36151" x="7518400" y="3171825"/>
          <p14:tracePt t="36167" x="7789863" y="3343275"/>
          <p14:tracePt t="36184" x="8047038" y="3457575"/>
          <p14:tracePt t="36201" x="8332788" y="3586163"/>
          <p14:tracePt t="36217" x="8618538" y="3700463"/>
          <p14:tracePt t="36234" x="8875713" y="3786188"/>
          <p14:tracePt t="36251" x="9204325" y="3871913"/>
          <p14:tracePt t="36268" x="9361488" y="3900488"/>
          <p14:tracePt t="36284" x="9490075" y="3914775"/>
          <p14:tracePt t="36302" x="9632950" y="3914775"/>
          <p14:tracePt t="36318" x="9790113" y="3914775"/>
          <p14:tracePt t="36334" x="9947275" y="3914775"/>
          <p14:tracePt t="36351" x="10047288" y="3914775"/>
          <p14:tracePt t="36367" x="10133013" y="3914775"/>
          <p14:tracePt t="36384" x="10220325" y="3914775"/>
          <p14:tracePt t="36401" x="10277475" y="3914775"/>
          <p14:tracePt t="36417" x="10320338" y="3914775"/>
          <p14:tracePt t="36434" x="10363200" y="3914775"/>
          <p14:tracePt t="36451" x="10391775" y="3914775"/>
          <p14:tracePt t="36603" x="10377488" y="3914775"/>
          <p14:tracePt t="36611" x="10363200" y="3914775"/>
          <p14:tracePt t="36619" x="10348913" y="3914775"/>
          <p14:tracePt t="36634" x="10334625" y="3914775"/>
          <p14:tracePt t="36651" x="10220325" y="3900488"/>
          <p14:tracePt t="36667" x="10090150" y="3843338"/>
          <p14:tracePt t="36684" x="9918700" y="3771900"/>
          <p14:tracePt t="36701" x="9718675" y="3700463"/>
          <p14:tracePt t="36718" x="9475788" y="3600450"/>
          <p14:tracePt t="36734" x="9232900" y="3514725"/>
          <p14:tracePt t="36751" x="9018588" y="3443288"/>
          <p14:tracePt t="36768" x="8818563" y="3386138"/>
          <p14:tracePt t="36784" x="8632825" y="3343275"/>
          <p14:tracePt t="36801" x="8518525" y="3328988"/>
          <p14:tracePt t="36818" x="8404225" y="3314700"/>
          <p14:tracePt t="36834" x="8347075" y="3286125"/>
          <p14:tracePt t="36851" x="8289925" y="3271838"/>
          <p14:tracePt t="36867" x="8275638" y="3257550"/>
          <p14:tracePt t="36884" x="8247063" y="3228975"/>
          <p14:tracePt t="36901" x="8175625" y="3171825"/>
          <p14:tracePt t="36917" x="8061325" y="3028950"/>
          <p14:tracePt t="36934" x="7932738" y="2857500"/>
          <p14:tracePt t="36951" x="7789863" y="2700338"/>
          <p14:tracePt t="36967" x="7689850" y="2557463"/>
          <p14:tracePt t="36984" x="7632700" y="2486025"/>
          <p14:tracePt t="37001" x="7618413" y="2457450"/>
          <p14:tracePt t="37075" x="7618413" y="2471738"/>
          <p14:tracePt t="37083" x="7618413" y="2486025"/>
          <p14:tracePt t="37091" x="7632700" y="2514600"/>
          <p14:tracePt t="37101" x="7704138" y="2571750"/>
          <p14:tracePt t="37118" x="7875588" y="2700338"/>
          <p14:tracePt t="37134" x="8132763" y="2814638"/>
          <p14:tracePt t="37151" x="8447088" y="2943225"/>
          <p14:tracePt t="37167" x="8847138" y="3057525"/>
          <p14:tracePt t="37184" x="9218613" y="3143250"/>
          <p14:tracePt t="37201" x="9575800" y="3186113"/>
          <p14:tracePt t="37217" x="9818688" y="3200400"/>
          <p14:tracePt t="37234" x="9990138" y="3200400"/>
          <p14:tracePt t="37251" x="10075863" y="3200400"/>
          <p14:tracePt t="37268" x="10090150" y="3200400"/>
          <p14:tracePt t="37363" x="10090150" y="3214688"/>
          <p14:tracePt t="37403" x="10090150" y="3228975"/>
          <p14:tracePt t="37411" x="10090150" y="3257550"/>
          <p14:tracePt t="37419" x="10090150" y="3286125"/>
          <p14:tracePt t="37434" x="10090150" y="3300413"/>
          <p14:tracePt t="37451" x="10090150" y="3371850"/>
          <p14:tracePt t="37467" x="10090150" y="3386138"/>
          <p14:tracePt t="37484" x="10090150" y="3400425"/>
          <p14:tracePt t="37501" x="10090150" y="3414713"/>
          <p14:tracePt t="37518" x="10090150" y="3429000"/>
          <p14:tracePt t="37547" x="10104438" y="3429000"/>
          <p14:tracePt t="37563" x="10104438" y="3443288"/>
          <p14:tracePt t="37571" x="10118725" y="3443288"/>
          <p14:tracePt t="37587" x="10118725" y="3457575"/>
          <p14:tracePt t="37603" x="10133013" y="3457575"/>
          <p14:tracePt t="37617" x="10133013" y="3471863"/>
          <p14:tracePt t="37643" x="10133013" y="3486150"/>
          <p14:tracePt t="38019" x="10118725" y="3486150"/>
          <p14:tracePt t="38027" x="10118725" y="3500438"/>
          <p14:tracePt t="38075" x="10104438" y="3500438"/>
          <p14:tracePt t="38371" x="10104438" y="3514725"/>
          <p14:tracePt t="38379" x="10104438" y="3529013"/>
          <p14:tracePt t="38387" x="10090150" y="3529013"/>
          <p14:tracePt t="38401" x="10090150" y="3543300"/>
          <p14:tracePt t="38417" x="10090150" y="3586163"/>
          <p14:tracePt t="38434" x="10075863" y="3643313"/>
          <p14:tracePt t="38451" x="10047288" y="3771900"/>
          <p14:tracePt t="38467" x="10033000" y="3871913"/>
          <p14:tracePt t="38484" x="10018713" y="3957638"/>
          <p14:tracePt t="38501" x="9990138" y="4043363"/>
          <p14:tracePt t="38518" x="9990138" y="4100513"/>
          <p14:tracePt t="38534" x="9975850" y="4129088"/>
          <p14:tracePt t="38551" x="9975850" y="4157663"/>
          <p14:tracePt t="38567" x="9975850" y="4171950"/>
          <p14:tracePt t="38584" x="9961563" y="4171950"/>
          <p14:tracePt t="38635" x="9961563" y="4186238"/>
          <p14:tracePt t="38651" x="9961563" y="4200525"/>
          <p14:tracePt t="38667" x="9975850" y="4200525"/>
          <p14:tracePt t="38675" x="9975850" y="4214813"/>
          <p14:tracePt t="38691" x="9975850" y="4229100"/>
          <p14:tracePt t="38701" x="9990138" y="4243388"/>
          <p14:tracePt t="38718" x="10004425" y="4257675"/>
          <p14:tracePt t="38734" x="10018713" y="4271963"/>
          <p14:tracePt t="38751" x="10018713" y="4286250"/>
          <p14:tracePt t="38767" x="10018713" y="4314825"/>
          <p14:tracePt t="38784" x="10018713" y="4343400"/>
          <p14:tracePt t="38801" x="10033000" y="4414838"/>
          <p14:tracePt t="38817" x="10047288" y="4486275"/>
          <p14:tracePt t="38834" x="10047288" y="4614863"/>
          <p14:tracePt t="38851" x="10047288" y="4914900"/>
          <p14:tracePt t="38868" x="10047288" y="5114925"/>
          <p14:tracePt t="38884" x="10047288" y="5286375"/>
          <p14:tracePt t="38901" x="10047288" y="5414963"/>
          <p14:tracePt t="38917" x="10047288" y="5486400"/>
          <p14:tracePt t="38934" x="10047288" y="5514975"/>
          <p14:tracePt t="38951" x="10047288" y="5543550"/>
          <p14:tracePt t="38995" x="10033000" y="5543550"/>
          <p14:tracePt t="39003" x="10033000" y="5529263"/>
          <p14:tracePt t="39027" x="10033000" y="5514975"/>
          <p14:tracePt t="39043" x="10033000" y="5500688"/>
          <p14:tracePt t="39059" x="10018713" y="5472113"/>
          <p14:tracePt t="39075" x="10018713" y="5457825"/>
          <p14:tracePt t="39083" x="10004425" y="5443538"/>
          <p14:tracePt t="39091" x="10004425" y="5429250"/>
          <p14:tracePt t="39101" x="10004425" y="5414963"/>
          <p14:tracePt t="39117" x="10004425" y="5386388"/>
          <p14:tracePt t="39134" x="9990138" y="5329238"/>
          <p14:tracePt t="39151" x="9975850" y="5286375"/>
          <p14:tracePt t="39167" x="9975850" y="5229225"/>
          <p14:tracePt t="39184" x="9975850" y="5200650"/>
          <p14:tracePt t="39201" x="9961563" y="5186363"/>
          <p14:tracePt t="39217" x="9961563" y="5172075"/>
          <p14:tracePt t="39234" x="9961563" y="5157788"/>
          <p14:tracePt t="39251" x="9947275" y="5143500"/>
          <p14:tracePt t="39380" x="9932988" y="5143500"/>
          <p14:tracePt t="39387" x="9932988" y="5129213"/>
          <p14:tracePt t="39403" x="9918700" y="5129213"/>
          <p14:tracePt t="39419" x="9890125" y="5100638"/>
          <p14:tracePt t="39427" x="9847263" y="5100638"/>
          <p14:tracePt t="39435" x="9804400" y="5072063"/>
          <p14:tracePt t="39451" x="9661525" y="5000625"/>
          <p14:tracePt t="39467" x="9447213" y="4929188"/>
          <p14:tracePt t="39484" x="9232900" y="4843463"/>
          <p14:tracePt t="39501" x="9032875" y="4757738"/>
          <p14:tracePt t="39517" x="8818563" y="4672013"/>
          <p14:tracePt t="39534" x="8618538" y="4557713"/>
          <p14:tracePt t="39550" x="8447088" y="4471988"/>
          <p14:tracePt t="39567" x="8304213" y="4371975"/>
          <p14:tracePt t="39584" x="8232775" y="4300538"/>
          <p14:tracePt t="39601" x="8132763" y="4257675"/>
          <p14:tracePt t="39617" x="8075613" y="4214813"/>
          <p14:tracePt t="39634" x="8032750" y="4214813"/>
          <p14:tracePt t="39651" x="8004175" y="4214813"/>
          <p14:tracePt t="39667" x="7989888" y="4214813"/>
          <p14:tracePt t="39684" x="7975600" y="4214813"/>
          <p14:tracePt t="39701" x="7961313" y="4243388"/>
          <p14:tracePt t="39859" x="7961313" y="4229100"/>
          <p14:tracePt t="39867" x="7961313" y="4214813"/>
          <p14:tracePt t="39875" x="7961313" y="4186238"/>
          <p14:tracePt t="39884" x="7961313" y="4157663"/>
          <p14:tracePt t="39901" x="7961313" y="4100513"/>
          <p14:tracePt t="39918" x="7961313" y="4071938"/>
          <p14:tracePt t="39934" x="7961313" y="4043363"/>
          <p14:tracePt t="40051" x="7961313" y="4057650"/>
          <p14:tracePt t="40059" x="7947025" y="4100513"/>
          <p14:tracePt t="40067" x="7918450" y="4200525"/>
          <p14:tracePt t="40084" x="7818438" y="4486275"/>
          <p14:tracePt t="40101" x="7718425" y="4757738"/>
          <p14:tracePt t="40117" x="7575550" y="5072063"/>
          <p14:tracePt t="40134" x="7418388" y="5486400"/>
          <p14:tracePt t="40151" x="7304088" y="5815013"/>
          <p14:tracePt t="40167" x="7246938" y="6086475"/>
          <p14:tracePt t="40184" x="7232650" y="6286500"/>
          <p14:tracePt t="40201" x="7232650" y="6386513"/>
          <p14:tracePt t="40218" x="7232650" y="6443663"/>
          <p14:tracePt t="40234" x="7232650" y="6472238"/>
          <p14:tracePt t="40250" x="7246938" y="6486525"/>
          <p14:tracePt t="40291" x="7246938" y="6500813"/>
          <p14:tracePt t="40323" x="7246938" y="6515100"/>
          <p14:tracePt t="40339" x="7246938" y="6529388"/>
          <p14:tracePt t="40347" x="7261225" y="6543675"/>
          <p14:tracePt t="40355" x="7261225" y="6557963"/>
          <p14:tracePt t="40367" x="7261225" y="6572250"/>
          <p14:tracePt t="40384" x="7261225" y="6629400"/>
          <p14:tracePt t="40401" x="7261225" y="6700838"/>
          <p14:tracePt t="40417" x="7261225" y="6743700"/>
          <p14:tracePt t="40435" x="7261225" y="6772275"/>
          <p14:tracePt t="40547" x="7289800" y="6757988"/>
          <p14:tracePt t="40555" x="7304088" y="6729413"/>
          <p14:tracePt t="40563" x="7332663" y="6686550"/>
          <p14:tracePt t="40571" x="7375525" y="6615113"/>
          <p14:tracePt t="40584" x="7446963" y="6543675"/>
          <p14:tracePt t="40601" x="7589838" y="6386513"/>
          <p14:tracePt t="40617" x="7718425" y="6272213"/>
          <p14:tracePt t="40634" x="7804150" y="6215063"/>
          <p14:tracePt t="40651" x="7832725" y="6200775"/>
          <p14:tracePt t="40731" x="7818438" y="6229350"/>
          <p14:tracePt t="40739" x="7804150" y="6243638"/>
          <p14:tracePt t="40751" x="7789863" y="6272213"/>
          <p14:tracePt t="40768" x="7747000" y="6329363"/>
          <p14:tracePt t="40784" x="7704138" y="6372225"/>
          <p14:tracePt t="40801" x="7675563" y="6386513"/>
          <p14:tracePt t="40817" x="7661275" y="6386513"/>
          <p14:tracePt t="40834" x="7632700" y="6386513"/>
          <p14:tracePt t="40835" x="7618413" y="6400800"/>
          <p14:tracePt t="40851" x="7575550" y="6415088"/>
          <p14:tracePt t="40867" x="7518400" y="6415088"/>
          <p14:tracePt t="40884" x="7432675" y="6415088"/>
          <p14:tracePt t="40901" x="7346950" y="6415088"/>
          <p14:tracePt t="40917" x="7261225" y="6415088"/>
          <p14:tracePt t="40934" x="7161213" y="6415088"/>
          <p14:tracePt t="40951" x="7046913" y="6415088"/>
          <p14:tracePt t="40967" x="6961188" y="6415088"/>
          <p14:tracePt t="40984" x="6889750" y="6415088"/>
          <p14:tracePt t="41001" x="6861175" y="6415088"/>
          <p14:tracePt t="41017" x="6846888" y="6415088"/>
          <p14:tracePt t="41155" x="6861175" y="6415088"/>
          <p14:tracePt t="41163" x="6875463" y="6415088"/>
          <p14:tracePt t="41179" x="6889750" y="6415088"/>
          <p14:tracePt t="41187" x="6904038" y="6415088"/>
          <p14:tracePt t="41201" x="6918325" y="6415088"/>
          <p14:tracePt t="41217" x="6932613" y="6415088"/>
          <p14:tracePt t="41234" x="6946900" y="6415088"/>
          <p14:tracePt t="41251" x="7018338" y="6415088"/>
          <p14:tracePt t="41267" x="7061200" y="6429375"/>
          <p14:tracePt t="41284" x="7104063" y="6429375"/>
          <p14:tracePt t="41301" x="7175500" y="6457950"/>
          <p14:tracePt t="41317" x="7218363" y="6472238"/>
          <p14:tracePt t="41334" x="7304088" y="6472238"/>
          <p14:tracePt t="41351" x="7389813" y="6486525"/>
          <p14:tracePt t="41367" x="7489825" y="6486525"/>
          <p14:tracePt t="41384" x="7618413" y="6486525"/>
          <p14:tracePt t="41401" x="7775575" y="6500813"/>
          <p14:tracePt t="41417" x="7932738" y="6500813"/>
          <p14:tracePt t="41434" x="8104188" y="6500813"/>
          <p14:tracePt t="41451" x="8389938" y="6500813"/>
          <p14:tracePt t="41467" x="8604250" y="6500813"/>
          <p14:tracePt t="41484" x="8804275" y="6500813"/>
          <p14:tracePt t="41501" x="8932863" y="6500813"/>
          <p14:tracePt t="41517" x="9032875" y="6500813"/>
          <p14:tracePt t="41534" x="9104313" y="6500813"/>
          <p14:tracePt t="41551" x="9147175" y="6500813"/>
          <p14:tracePt t="41675" x="9132888" y="6500813"/>
          <p14:tracePt t="41691" x="9118600" y="6500813"/>
          <p14:tracePt t="41699" x="9104313" y="6500813"/>
          <p14:tracePt t="41755" x="9090025" y="6500813"/>
          <p14:tracePt t="41795" x="9090025" y="6486525"/>
          <p14:tracePt t="41811" x="9090025" y="6472238"/>
          <p14:tracePt t="41827" x="9075738" y="6472238"/>
          <p14:tracePt t="41875" x="9075738" y="6457950"/>
          <p14:tracePt t="41883" x="9075738" y="6443663"/>
          <p14:tracePt t="42027" x="9061450" y="6443663"/>
          <p14:tracePt t="42043" x="9047163" y="6443663"/>
          <p14:tracePt t="42059" x="9047163" y="6429375"/>
          <p14:tracePt t="42067" x="9032875" y="6429375"/>
          <p14:tracePt t="42075" x="9004300" y="6415088"/>
          <p14:tracePt t="42084" x="8975725" y="6386513"/>
          <p14:tracePt t="42100" x="8847138" y="6300788"/>
          <p14:tracePt t="42117" x="8604250" y="6229350"/>
          <p14:tracePt t="42134" x="8289925" y="6186488"/>
          <p14:tracePt t="42151" x="7918450" y="6186488"/>
          <p14:tracePt t="42167" x="7475538" y="6329363"/>
          <p14:tracePt t="42184" x="7046913" y="6443663"/>
          <p14:tracePt t="42201" x="6632575" y="6457950"/>
          <p14:tracePt t="42217" x="6246813" y="6457950"/>
          <p14:tracePt t="42234" x="5845175" y="6457950"/>
          <p14:tracePt t="42251" x="5216525" y="6415088"/>
          <p14:tracePt t="42267" x="4759325" y="6343650"/>
          <p14:tracePt t="42284" x="4287838" y="6272213"/>
          <p14:tracePt t="42301" x="3859213" y="6186488"/>
          <p14:tracePt t="42317" x="3530600" y="6143625"/>
          <p14:tracePt t="42334" x="3244850" y="6072188"/>
          <p14:tracePt t="42351" x="3016250" y="6043613"/>
          <p14:tracePt t="42367" x="2873375" y="6043613"/>
          <p14:tracePt t="42384" x="2816225" y="6043613"/>
          <p14:tracePt t="42401" x="2787650" y="6043613"/>
          <p14:tracePt t="42523" x="2773363" y="6043613"/>
          <p14:tracePt t="42547" x="2744788" y="6043613"/>
          <p14:tracePt t="42555" x="2730500" y="6057900"/>
          <p14:tracePt t="42563" x="2716213" y="6072188"/>
          <p14:tracePt t="42571" x="2659063" y="6086475"/>
          <p14:tracePt t="42584" x="2616200" y="6115050"/>
          <p14:tracePt t="42600" x="2473325" y="6157913"/>
          <p14:tracePt t="42617" x="2287588" y="6186488"/>
          <p14:tracePt t="42634" x="2116138" y="6215063"/>
          <p14:tracePt t="42651" x="1900238" y="6215063"/>
          <p14:tracePt t="42667" x="1814513" y="6215063"/>
          <p14:tracePt t="42684" x="1743075" y="6215063"/>
          <p14:tracePt t="42700" x="1714500" y="6215063"/>
          <p14:tracePt t="42717" x="1685925" y="6200775"/>
          <p14:tracePt t="42734" x="1671638" y="6200775"/>
          <p14:tracePt t="42750" x="1628775" y="6186488"/>
          <p14:tracePt t="42767" x="1600200" y="6157913"/>
          <p14:tracePt t="42784" x="1585913" y="6157913"/>
          <p14:tracePt t="42800" x="1557338" y="6157913"/>
          <p14:tracePt t="42817" x="1528763" y="6157913"/>
          <p14:tracePt t="42834" x="1500188" y="6157913"/>
          <p14:tracePt t="42835" x="1471613" y="6157913"/>
          <p14:tracePt t="42851" x="1443038" y="6157913"/>
          <p14:tracePt t="42867" x="1385888" y="6157913"/>
          <p14:tracePt t="42884" x="1371600" y="6172200"/>
          <p14:tracePt t="43203" x="1371600" y="6186488"/>
          <p14:tracePt t="43227" x="1385888" y="6186488"/>
          <p14:tracePt t="43235" x="1385888" y="6200775"/>
          <p14:tracePt t="43243" x="1414463" y="6215063"/>
          <p14:tracePt t="43251" x="1428750" y="6229350"/>
          <p14:tracePt t="43267" x="1485900" y="6272213"/>
          <p14:tracePt t="43284" x="1628775" y="6329363"/>
          <p14:tracePt t="43301" x="1928813" y="6372225"/>
          <p14:tracePt t="43317" x="2516188" y="6386513"/>
          <p14:tracePt t="43334" x="3602038" y="6386513"/>
          <p14:tracePt t="43350" x="4959350" y="6386513"/>
          <p14:tracePt t="43367" x="6389688" y="6386513"/>
          <p14:tracePt t="43384" x="7589838" y="6386513"/>
          <p14:tracePt t="43400" x="8404225" y="6386513"/>
          <p14:tracePt t="43417" x="8747125" y="6386513"/>
          <p14:tracePt t="43434" x="8861425" y="6386513"/>
          <p14:tracePt t="43450" x="8890000" y="6386513"/>
          <p14:tracePt t="43555" x="8875713" y="6386513"/>
          <p14:tracePt t="43563" x="8861425" y="6386513"/>
          <p14:tracePt t="43571" x="8818563" y="6386513"/>
          <p14:tracePt t="43584" x="8789988" y="6386513"/>
          <p14:tracePt t="43601" x="8704263" y="6386513"/>
          <p14:tracePt t="43617" x="8647113" y="6386513"/>
          <p14:tracePt t="43634" x="8589963" y="6386513"/>
          <p14:tracePt t="43651" x="8489950" y="6372225"/>
          <p14:tracePt t="43667" x="8404225" y="6329363"/>
          <p14:tracePt t="43684" x="8289925" y="6272213"/>
          <p14:tracePt t="43700" x="8118475" y="6229350"/>
          <p14:tracePt t="43717" x="7989888" y="6186488"/>
          <p14:tracePt t="43734" x="7904163" y="6157913"/>
          <p14:tracePt t="43750" x="7861300" y="6157913"/>
          <p14:tracePt t="43767" x="7804150" y="6157913"/>
          <p14:tracePt t="43784" x="7789863" y="6157913"/>
          <p14:tracePt t="43801" x="7775575" y="6157913"/>
          <p14:tracePt t="43835" x="7761288" y="6157913"/>
          <p14:tracePt t="43843" x="7747000" y="6157913"/>
          <p14:tracePt t="43859" x="7732713" y="6157913"/>
          <p14:tracePt t="43875" x="7718425" y="6157913"/>
          <p14:tracePt t="43884" x="7704138" y="6157913"/>
          <p14:tracePt t="43901" x="7661275" y="6157913"/>
          <p14:tracePt t="43917" x="7618413" y="6157913"/>
          <p14:tracePt t="43934" x="7575550" y="6157913"/>
          <p14:tracePt t="43950" x="7518400" y="6157913"/>
          <p14:tracePt t="43967" x="7461250" y="6157913"/>
          <p14:tracePt t="43984" x="7404100" y="6157913"/>
          <p14:tracePt t="44000" x="7361238" y="6157913"/>
          <p14:tracePt t="44017" x="7346950" y="6157913"/>
          <p14:tracePt t="44059" x="7346950" y="6172200"/>
          <p14:tracePt t="44075" x="7346950" y="6186488"/>
          <p14:tracePt t="44091" x="7346950" y="6200775"/>
          <p14:tracePt t="44099" x="7346950" y="6215063"/>
          <p14:tracePt t="44139" x="7346950" y="6229350"/>
          <p14:tracePt t="44330" x="7361238" y="6229350"/>
          <p14:tracePt t="44355" x="7375525" y="6229350"/>
          <p14:tracePt t="44379" x="7389813" y="6229350"/>
          <p14:tracePt t="44395" x="7404100" y="6229350"/>
          <p14:tracePt t="44411" x="7418388" y="6229350"/>
          <p14:tracePt t="44419" x="7432675" y="6229350"/>
          <p14:tracePt t="44434" x="7446963" y="6229350"/>
          <p14:tracePt t="44443" x="7461250" y="6229350"/>
          <p14:tracePt t="44450" x="7475538" y="6229350"/>
          <p14:tracePt t="44467" x="7532688" y="6229350"/>
          <p14:tracePt t="44484" x="7575550" y="6229350"/>
          <p14:tracePt t="44500" x="7618413" y="6229350"/>
          <p14:tracePt t="44517" x="7646988" y="6229350"/>
          <p14:tracePt t="44534" x="7661275" y="6229350"/>
          <p14:tracePt t="44551" x="7675563" y="6229350"/>
          <p14:tracePt t="44567" x="7704138" y="6229350"/>
          <p14:tracePt t="44584" x="7718425" y="6229350"/>
          <p14:tracePt t="44601" x="7747000" y="6229350"/>
          <p14:tracePt t="44617" x="7775575" y="6229350"/>
          <p14:tracePt t="44634" x="7818438" y="6243638"/>
          <p14:tracePt t="44651" x="7861300" y="6257925"/>
          <p14:tracePt t="44667" x="7904163" y="6286500"/>
          <p14:tracePt t="44684" x="7989888" y="6315075"/>
          <p14:tracePt t="44700" x="8061325" y="6329363"/>
          <p14:tracePt t="44717" x="8132763" y="6357938"/>
          <p14:tracePt t="44734" x="8189913" y="6372225"/>
          <p14:tracePt t="44750" x="8261350" y="6386513"/>
          <p14:tracePt t="44767" x="8332788" y="6400800"/>
          <p14:tracePt t="44784" x="8404225" y="6415088"/>
          <p14:tracePt t="44800" x="8475663" y="6415088"/>
          <p14:tracePt t="44817" x="8561388" y="6415088"/>
          <p14:tracePt t="44834" x="8675688" y="6415088"/>
          <p14:tracePt t="44851" x="8932863" y="6415088"/>
          <p14:tracePt t="44867" x="9104313" y="6415088"/>
          <p14:tracePt t="44884" x="9304338" y="6415088"/>
          <p14:tracePt t="44900" x="9490075" y="6415088"/>
          <p14:tracePt t="44917" x="9718675" y="6415088"/>
          <p14:tracePt t="44934" x="9918700" y="6415088"/>
          <p14:tracePt t="44950" x="10104438" y="6415088"/>
          <p14:tracePt t="44967" x="10248900" y="6415088"/>
          <p14:tracePt t="44984" x="10363200" y="6415088"/>
          <p14:tracePt t="45000" x="10448925" y="6415088"/>
          <p14:tracePt t="45017" x="10520363" y="6415088"/>
          <p14:tracePt t="45034" x="10591800" y="6415088"/>
          <p14:tracePt t="45035" x="10620375" y="6415088"/>
          <p14:tracePt t="45050" x="10706100" y="6415088"/>
          <p14:tracePt t="45067" x="10763250" y="6415088"/>
          <p14:tracePt t="45084" x="10791825" y="6415088"/>
          <p14:tracePt t="45101" x="10806113" y="6415088"/>
          <p14:tracePt t="45330" x="10791825" y="6400800"/>
          <p14:tracePt t="45339" x="10791825" y="6386513"/>
          <p14:tracePt t="45346" x="10777538" y="6386513"/>
          <p14:tracePt t="45355" x="10763250" y="6372225"/>
          <p14:tracePt t="45371" x="10748963" y="6357938"/>
          <p14:tracePt t="45386" x="10734675" y="6343650"/>
          <p14:tracePt t="45400" x="10734675" y="6329363"/>
          <p14:tracePt t="45417" x="10720388" y="6315075"/>
          <p14:tracePt t="45610" x="10706100" y="6315075"/>
          <p14:tracePt t="45650" x="10691813" y="6315075"/>
          <p14:tracePt t="45667" x="10677525" y="6315075"/>
          <p14:tracePt t="45674" x="10677525" y="6300788"/>
          <p14:tracePt t="45684" x="10663238" y="6300788"/>
          <p14:tracePt t="45701" x="10591800" y="6286500"/>
          <p14:tracePt t="45717" x="10406063" y="6243638"/>
          <p14:tracePt t="45734" x="10090150" y="6115050"/>
          <p14:tracePt t="45750" x="9632950" y="5872163"/>
          <p14:tracePt t="45767" x="9132888" y="5572125"/>
          <p14:tracePt t="45784" x="8661400" y="5143500"/>
          <p14:tracePt t="45800" x="8275638" y="4714875"/>
          <p14:tracePt t="45817" x="8061325" y="4400550"/>
          <p14:tracePt t="45834" x="7975600" y="4186238"/>
          <p14:tracePt t="45850" x="7932738" y="3986213"/>
          <p14:tracePt t="45867" x="7932738" y="3900488"/>
          <p14:tracePt t="45884" x="7932738" y="3871913"/>
          <p14:tracePt t="45900" x="7932738" y="3843338"/>
          <p14:tracePt t="45917" x="7932738" y="3814763"/>
          <p14:tracePt t="45934" x="7932738" y="3771900"/>
          <p14:tracePt t="45951" x="7932738" y="3729038"/>
          <p14:tracePt t="45967" x="7932738" y="3686175"/>
          <p14:tracePt t="45984" x="7932738" y="3643313"/>
          <p14:tracePt t="46000" x="7932738" y="3571875"/>
          <p14:tracePt t="46017" x="7932738" y="3500438"/>
          <p14:tracePt t="46034" x="7932738" y="3386138"/>
          <p14:tracePt t="46035" x="7918450" y="3286125"/>
          <p14:tracePt t="46050" x="7861300" y="3086100"/>
          <p14:tracePt t="46067" x="7775575" y="2886075"/>
          <p14:tracePt t="46084" x="7646988" y="2714625"/>
          <p14:tracePt t="46101" x="7532688" y="2586038"/>
          <p14:tracePt t="46117" x="7475538" y="2528888"/>
          <p14:tracePt t="46134" x="7432675" y="2486025"/>
          <p14:tracePt t="46150" x="7418388" y="2471738"/>
          <p14:tracePt t="46218" x="7404100" y="2471738"/>
          <p14:tracePt t="46226" x="7389813" y="2457450"/>
          <p14:tracePt t="46234" x="7375525" y="2457450"/>
          <p14:tracePt t="46250" x="7332663" y="2414588"/>
          <p14:tracePt t="46267" x="7304088" y="2414588"/>
          <p14:tracePt t="46284" x="7289800" y="2400300"/>
          <p14:tracePt t="46338" x="7275513" y="2400300"/>
          <p14:tracePt t="46354" x="7261225" y="2400300"/>
          <p14:tracePt t="46362" x="7246938" y="2400300"/>
          <p14:tracePt t="46370" x="7232650" y="2414588"/>
          <p14:tracePt t="46384" x="7218363" y="2428875"/>
          <p14:tracePt t="46400" x="7146925" y="2443163"/>
          <p14:tracePt t="46418" x="7075488" y="2471738"/>
          <p14:tracePt t="46434" x="6989763" y="2486025"/>
          <p14:tracePt t="46450" x="6875463" y="2500313"/>
          <p14:tracePt t="46467" x="6832600" y="2500313"/>
          <p14:tracePt t="46484" x="6804025" y="2500313"/>
          <p14:tracePt t="46500" x="6789738" y="2500313"/>
          <p14:tracePt t="46517" x="6761163" y="2500313"/>
          <p14:tracePt t="46538" x="6746875" y="2500313"/>
          <p14:tracePt t="46551" x="6746875" y="2514600"/>
          <p14:tracePt t="46567" x="6732588" y="2514600"/>
          <p14:tracePt t="46584" x="6732588" y="2528888"/>
          <p14:tracePt t="46601" x="6704013" y="2557463"/>
          <p14:tracePt t="46617" x="6661150" y="2628900"/>
          <p14:tracePt t="46634" x="6589713" y="2743200"/>
          <p14:tracePt t="46650" x="6546850" y="2843213"/>
          <p14:tracePt t="46667" x="6475413" y="2986088"/>
          <p14:tracePt t="46684" x="6418263" y="3114675"/>
          <p14:tracePt t="46700" x="6375400" y="3257550"/>
          <p14:tracePt t="46717" x="6303963" y="3443288"/>
          <p14:tracePt t="46734" x="6261100" y="3614738"/>
          <p14:tracePt t="46750" x="6232525" y="3786188"/>
          <p14:tracePt t="46767" x="6203950" y="3943350"/>
          <p14:tracePt t="46784" x="6189663" y="4086225"/>
          <p14:tracePt t="46800" x="6189663" y="4214813"/>
          <p14:tracePt t="46817" x="6189663" y="4314825"/>
          <p14:tracePt t="46834" x="6189663" y="4414838"/>
          <p14:tracePt t="46851" x="6189663" y="4572000"/>
          <p14:tracePt t="46867" x="6189663" y="4672013"/>
          <p14:tracePt t="46884" x="6189663" y="4772025"/>
          <p14:tracePt t="46900" x="6189663" y="4857750"/>
          <p14:tracePt t="46917" x="6189663" y="4957763"/>
          <p14:tracePt t="46934" x="6189663" y="5072063"/>
          <p14:tracePt t="46950" x="6189663" y="5200650"/>
          <p14:tracePt t="46967" x="6218238" y="5300663"/>
          <p14:tracePt t="46984" x="6246813" y="5429250"/>
          <p14:tracePt t="47000" x="6303963" y="5529263"/>
          <p14:tracePt t="47017" x="6332538" y="5586413"/>
          <p14:tracePt t="47034" x="6375400" y="5657850"/>
          <p14:tracePt t="47035" x="6389688" y="5672138"/>
          <p14:tracePt t="47050" x="6418263" y="5715000"/>
          <p14:tracePt t="47067" x="6446838" y="5729288"/>
          <p14:tracePt t="47084" x="6503988" y="5772150"/>
          <p14:tracePt t="47100" x="6546850" y="5800725"/>
          <p14:tracePt t="47117" x="6575425" y="5829300"/>
          <p14:tracePt t="47134" x="6632575" y="5857875"/>
          <p14:tracePt t="47150" x="6689725" y="5915025"/>
          <p14:tracePt t="47167" x="6761163" y="5972175"/>
          <p14:tracePt t="47184" x="6818313" y="6029325"/>
          <p14:tracePt t="47200" x="6875463" y="6072188"/>
          <p14:tracePt t="47217" x="6932613" y="6115050"/>
          <p14:tracePt t="47234" x="6975475" y="6143625"/>
          <p14:tracePt t="47250" x="7032625" y="6186488"/>
          <p14:tracePt t="47267" x="7046913" y="6200775"/>
          <p14:tracePt t="47284" x="7061200" y="6215063"/>
          <p14:tracePt t="47300" x="7075488" y="6229350"/>
          <p14:tracePt t="47362" x="7089775" y="6229350"/>
          <p14:tracePt t="47386" x="7104063" y="6229350"/>
          <p14:tracePt t="47403" x="7118350" y="6229350"/>
          <p14:tracePt t="47426" x="7132638" y="6215063"/>
          <p14:tracePt t="47434" x="7132638" y="6186488"/>
          <p14:tracePt t="47442" x="7146925" y="6172200"/>
          <p14:tracePt t="47450" x="7161213" y="6129338"/>
          <p14:tracePt t="47467" x="7189788" y="6072188"/>
          <p14:tracePt t="47484" x="7232650" y="5957888"/>
          <p14:tracePt t="47500" x="7275513" y="5815013"/>
          <p14:tracePt t="47517" x="7332663" y="5657850"/>
          <p14:tracePt t="47534" x="7375525" y="5457825"/>
          <p14:tracePt t="47550" x="7418388" y="5214938"/>
          <p14:tracePt t="47567" x="7446963" y="4943475"/>
          <p14:tracePt t="47584" x="7461250" y="4714875"/>
          <p14:tracePt t="47600" x="7461250" y="4557713"/>
          <p14:tracePt t="47617" x="7461250" y="4457700"/>
          <p14:tracePt t="47634" x="7461250" y="4371975"/>
          <p14:tracePt t="47650" x="7432675" y="4200525"/>
          <p14:tracePt t="47667" x="7375525" y="4071938"/>
          <p14:tracePt t="47684" x="7318375" y="3943350"/>
          <p14:tracePt t="47700" x="7275513" y="3814763"/>
          <p14:tracePt t="47717" x="7246938" y="3729038"/>
          <p14:tracePt t="47734" x="7218363" y="3671888"/>
          <p14:tracePt t="47750" x="7204075" y="3629025"/>
          <p14:tracePt t="47767" x="7204075" y="3571875"/>
          <p14:tracePt t="47784" x="7175500" y="3500438"/>
          <p14:tracePt t="47800" x="7161213" y="3414713"/>
          <p14:tracePt t="47817" x="7146925" y="3328988"/>
          <p14:tracePt t="47834" x="7118350" y="3228975"/>
          <p14:tracePt t="47850" x="7104063" y="3114675"/>
          <p14:tracePt t="47867" x="7089775" y="3086100"/>
          <p14:tracePt t="47884" x="7089775" y="3057525"/>
          <p14:tracePt t="47900" x="7089775" y="3043238"/>
          <p14:tracePt t="47917" x="7089775" y="3028950"/>
          <p14:tracePt t="47934" x="7089775" y="3014663"/>
          <p14:tracePt t="47950" x="7089775" y="3000375"/>
          <p14:tracePt t="48170" x="7075488" y="3000375"/>
          <p14:tracePt t="48498" x="7075488" y="2986088"/>
          <p14:tracePt t="48515" x="7075488" y="2971800"/>
          <p14:tracePt t="48522" x="7075488" y="2957513"/>
          <p14:tracePt t="48534" x="7075488" y="2943225"/>
          <p14:tracePt t="48550" x="7061200" y="2886075"/>
          <p14:tracePt t="48567" x="7061200" y="2800350"/>
          <p14:tracePt t="48583" x="7046913" y="2714625"/>
          <p14:tracePt t="48600" x="7018338" y="2643188"/>
          <p14:tracePt t="48617" x="6989763" y="2586038"/>
          <p14:tracePt t="48634" x="6989763" y="2557463"/>
          <p14:tracePt t="48650" x="6975475" y="2543175"/>
          <p14:tracePt t="49162" x="6975475" y="2528888"/>
          <p14:tracePt t="49235" x="6975475" y="2543175"/>
          <p14:tracePt t="49242" x="6975475" y="2557463"/>
          <p14:tracePt t="49258" x="6975475" y="2571750"/>
          <p14:tracePt t="50106" x="6975475" y="2586038"/>
          <p14:tracePt t="50122" x="6989763" y="2600325"/>
          <p14:tracePt t="50130" x="6989763" y="2614613"/>
          <p14:tracePt t="50146" x="6989763" y="2628900"/>
          <p14:tracePt t="50162" x="6989763" y="2643188"/>
          <p14:tracePt t="50178" x="6989763" y="2657475"/>
          <p14:tracePt t="50186" x="6989763" y="2671763"/>
          <p14:tracePt t="50202" x="6989763" y="2686050"/>
          <p14:tracePt t="50218" x="6989763" y="2700338"/>
          <p14:tracePt t="50258" x="6989763" y="2714625"/>
          <p14:tracePt t="50314" x="6989763" y="2728913"/>
          <p14:tracePt t="50338" x="6989763" y="2743200"/>
          <p14:tracePt t="50354" x="6989763" y="2757488"/>
          <p14:tracePt t="50378" x="6989763" y="2771775"/>
          <p14:tracePt t="50386" x="6989763" y="2786063"/>
          <p14:tracePt t="50402" x="6989763" y="2800350"/>
          <p14:tracePt t="50850" x="7004050" y="2786063"/>
          <p14:tracePt t="50858" x="7018338" y="2786063"/>
          <p14:tracePt t="50867" x="7061200" y="2757488"/>
          <p14:tracePt t="50883" x="7146925" y="2714625"/>
          <p14:tracePt t="50900" x="7289800" y="2657475"/>
          <p14:tracePt t="50917" x="7561263" y="2600325"/>
          <p14:tracePt t="50934" x="7932738" y="2571750"/>
          <p14:tracePt t="50950" x="8432800" y="2571750"/>
          <p14:tracePt t="50967" x="9247188" y="2571750"/>
          <p14:tracePt t="50984" x="10191750" y="2571750"/>
          <p14:tracePt t="51000" x="11077575" y="2571750"/>
          <p14:tracePt t="51017" x="11863388" y="2571750"/>
          <p14:tracePt t="51363" x="12134850" y="3100388"/>
          <p14:tracePt t="51370" x="12091988" y="3114675"/>
          <p14:tracePt t="51383" x="12077700" y="3114675"/>
          <p14:tracePt t="51400" x="12006263" y="3114675"/>
          <p14:tracePt t="51417" x="11949113" y="3114675"/>
          <p14:tracePt t="51433" x="11891963" y="3057525"/>
          <p14:tracePt t="51450" x="11791950" y="2914650"/>
          <p14:tracePt t="51467" x="11691938" y="2771775"/>
          <p14:tracePt t="51483" x="11577638" y="2614613"/>
          <p14:tracePt t="51500" x="11506200" y="2500313"/>
          <p14:tracePt t="51517" x="11449050" y="2443163"/>
          <p14:tracePt t="51534" x="11420475" y="2400300"/>
          <p14:tracePt t="51550" x="11406188" y="2386013"/>
          <p14:tracePt t="51567" x="11391900" y="2386013"/>
          <p14:tracePt t="51583" x="11377613" y="2386013"/>
          <p14:tracePt t="51600" x="11363325" y="2386013"/>
          <p14:tracePt t="51618" x="11363325" y="2400300"/>
          <p14:tracePt t="51633" x="11334750" y="2428875"/>
          <p14:tracePt t="51650" x="11263313" y="2657475"/>
          <p14:tracePt t="51667" x="11191875" y="2857500"/>
          <p14:tracePt t="51683" x="11106150" y="3100388"/>
          <p14:tracePt t="51700" x="11049000" y="3343275"/>
          <p14:tracePt t="51717" x="11006138" y="3614738"/>
          <p14:tracePt t="51733" x="10963275" y="3886200"/>
          <p14:tracePt t="51750" x="10934700" y="4171950"/>
          <p14:tracePt t="51767" x="10920413" y="4414838"/>
          <p14:tracePt t="51784" x="10920413" y="4614863"/>
          <p14:tracePt t="51800" x="10920413" y="4800600"/>
          <p14:tracePt t="51817" x="10920413" y="5000625"/>
          <p14:tracePt t="51834" x="10920413" y="5272088"/>
          <p14:tracePt t="51850" x="10920413" y="5414963"/>
          <p14:tracePt t="51867" x="10920413" y="5600700"/>
          <p14:tracePt t="51883" x="10906125" y="5772150"/>
          <p14:tracePt t="51900" x="10906125" y="5943600"/>
          <p14:tracePt t="51917" x="10906125" y="6100763"/>
          <p14:tracePt t="51933" x="10906125" y="6215063"/>
          <p14:tracePt t="51950" x="10906125" y="6315075"/>
          <p14:tracePt t="51967" x="10906125" y="6400800"/>
          <p14:tracePt t="51983" x="10906125" y="6500813"/>
          <p14:tracePt t="52000" x="10906125" y="6600825"/>
          <p14:tracePt t="52017" x="10906125" y="6686550"/>
          <p14:tracePt t="52034" x="10906125" y="6786563"/>
          <p14:tracePt t="52035" x="10906125" y="6829425"/>
          <p14:tracePt t="52266" x="11234738" y="6757988"/>
          <p14:tracePt t="52274" x="11249025" y="6715125"/>
          <p14:tracePt t="52283" x="11263313" y="6672263"/>
          <p14:tracePt t="52300" x="11291888" y="6615113"/>
          <p14:tracePt t="52317" x="11306175" y="6586538"/>
          <p14:tracePt t="52333" x="11320463" y="6557963"/>
          <p14:tracePt t="52370" x="11320463" y="6543675"/>
          <p14:tracePt t="52394" x="11320463" y="6529388"/>
          <p14:tracePt t="52426" x="11320463" y="6515100"/>
          <p14:tracePt t="52434" x="11306175" y="6500813"/>
          <p14:tracePt t="52442" x="11291888" y="6500813"/>
          <p14:tracePt t="52451" x="11291888" y="6486525"/>
          <p14:tracePt t="52467" x="11277600" y="6486525"/>
          <p14:tracePt t="52483" x="11263313" y="6472238"/>
          <p14:tracePt t="52506" x="11249025" y="6472238"/>
          <p14:tracePt t="52517" x="11249025" y="6457950"/>
          <p14:tracePt t="52533" x="11234738" y="6457950"/>
          <p14:tracePt t="52550" x="11234738" y="6443663"/>
          <p14:tracePt t="52567" x="11234738" y="6429375"/>
          <p14:tracePt t="52583" x="11234738" y="6415088"/>
          <p14:tracePt t="52600" x="11234738" y="6400800"/>
          <p14:tracePt t="52617" x="11234738" y="6372225"/>
          <p14:tracePt t="52633" x="11234738" y="6357938"/>
          <p14:tracePt t="52650" x="11234738" y="6315075"/>
          <p14:tracePt t="52667" x="11234738" y="6286500"/>
          <p14:tracePt t="52684" x="11234738" y="6257925"/>
          <p14:tracePt t="52700" x="11234738" y="6243638"/>
          <p14:tracePt t="52738" x="11234738" y="6229350"/>
          <p14:tracePt t="52794" x="11234738" y="6215063"/>
          <p14:tracePt t="53027" x="11234738" y="6200775"/>
          <p14:tracePt t="53034" x="11234738" y="6186488"/>
          <p14:tracePt t="53042" x="11234738" y="6157913"/>
          <p14:tracePt t="53050" x="11263313" y="6086475"/>
          <p14:tracePt t="53067" x="11320463" y="5829300"/>
          <p14:tracePt t="53083" x="11363325" y="5486400"/>
          <p14:tracePt t="53100" x="11363325" y="4972050"/>
          <p14:tracePt t="53117" x="11206163" y="4214813"/>
          <p14:tracePt t="53134" x="11020425" y="3629025"/>
          <p14:tracePt t="53150" x="10934700" y="3386138"/>
          <p14:tracePt t="53167" x="10920413" y="3314700"/>
          <p14:tracePt t="53183" x="10906125" y="3300413"/>
          <p14:tracePt t="53314" x="10906125" y="3286125"/>
          <p14:tracePt t="53322" x="10906125" y="3257550"/>
          <p14:tracePt t="53330" x="10906125" y="3200400"/>
          <p14:tracePt t="53338" x="10906125" y="3100388"/>
          <p14:tracePt t="53350" x="10906125" y="2971800"/>
          <p14:tracePt t="53367" x="10920413" y="2771775"/>
          <p14:tracePt t="53384" x="10920413" y="2657475"/>
          <p14:tracePt t="53400" x="10920413" y="2628900"/>
          <p14:tracePt t="53482" x="10906125" y="2628900"/>
          <p14:tracePt t="53498" x="10906125" y="2643188"/>
          <p14:tracePt t="53507" x="10891838" y="2686050"/>
          <p14:tracePt t="53517" x="10891838" y="2714625"/>
          <p14:tracePt t="53533" x="10891838" y="2786063"/>
          <p14:tracePt t="53550" x="10877550" y="2828925"/>
          <p14:tracePt t="53567" x="10877550" y="2886075"/>
          <p14:tracePt t="53584" x="10877550" y="2914650"/>
          <p14:tracePt t="53600" x="10877550" y="2943225"/>
          <p14:tracePt t="53617" x="10877550" y="2971800"/>
          <p14:tracePt t="53633" x="10877550" y="2986088"/>
          <p14:tracePt t="53650" x="10877550" y="3014663"/>
          <p14:tracePt t="54082" x="10863263" y="3014663"/>
          <p14:tracePt t="54098" x="10834688" y="3028950"/>
          <p14:tracePt t="54106" x="10777538" y="3057525"/>
          <p14:tracePt t="54117" x="10677525" y="3100388"/>
          <p14:tracePt t="54134" x="10320338" y="3200400"/>
          <p14:tracePt t="54150" x="9718675" y="3228975"/>
          <p14:tracePt t="54167" x="8832850" y="3228975"/>
          <p14:tracePt t="54183" x="7932738" y="3228975"/>
          <p14:tracePt t="54200" x="7061200" y="3200400"/>
          <p14:tracePt t="54217" x="6403975" y="3114675"/>
          <p14:tracePt t="54234" x="6030913" y="3057525"/>
          <p14:tracePt t="54235" x="5930900" y="3043238"/>
          <p14:tracePt t="54250" x="5873750" y="3014663"/>
          <p14:tracePt t="54282" x="5859463" y="3014663"/>
          <p14:tracePt t="54290" x="5859463" y="3000375"/>
          <p14:tracePt t="54306" x="5859463" y="2986088"/>
          <p14:tracePt t="54317" x="5845175" y="2986088"/>
          <p14:tracePt t="54333" x="5816600" y="2957513"/>
          <p14:tracePt t="54350" x="5773738" y="2914650"/>
          <p14:tracePt t="54367" x="5702300" y="2857500"/>
          <p14:tracePt t="54383" x="5602288" y="2786063"/>
          <p14:tracePt t="54400" x="5416550" y="2700338"/>
          <p14:tracePt t="54417" x="5216525" y="2671763"/>
          <p14:tracePt t="54433" x="5059363" y="2671763"/>
          <p14:tracePt t="54434" x="5002213" y="2671763"/>
          <p14:tracePt t="54450" x="4945063" y="2671763"/>
          <p14:tracePt t="54467" x="4916488" y="2671763"/>
          <p14:tracePt t="54530" x="4916488" y="2686050"/>
          <p14:tracePt t="54538" x="4916488" y="2700338"/>
          <p14:tracePt t="54546" x="4916488" y="2714625"/>
          <p14:tracePt t="54554" x="4916488" y="2743200"/>
          <p14:tracePt t="54567" x="4916488" y="2771775"/>
          <p14:tracePt t="54583" x="4916488" y="2871788"/>
          <p14:tracePt t="54600" x="4916488" y="3028950"/>
          <p14:tracePt t="54617" x="4916488" y="3257550"/>
          <p14:tracePt t="54633" x="4916488" y="3514725"/>
          <p14:tracePt t="54650" x="4945063" y="3971925"/>
          <p14:tracePt t="54667" x="4987925" y="4300538"/>
          <p14:tracePt t="54683" x="5016500" y="4614863"/>
          <p14:tracePt t="54700" x="5059363" y="4872038"/>
          <p14:tracePt t="54717" x="5073650" y="5057775"/>
          <p14:tracePt t="54733" x="5087938" y="5214938"/>
          <p14:tracePt t="54750" x="5102225" y="5414963"/>
          <p14:tracePt t="54767" x="5102225" y="5600700"/>
          <p14:tracePt t="54783" x="5102225" y="5772150"/>
          <p14:tracePt t="54800" x="5102225" y="5957888"/>
          <p14:tracePt t="54817" x="5102225" y="6072188"/>
          <p14:tracePt t="54833" x="5116513" y="6186488"/>
          <p14:tracePt t="54851" x="5130800" y="6329363"/>
          <p14:tracePt t="54866" x="5130800" y="6415088"/>
          <p14:tracePt t="54883" x="5130800" y="6486525"/>
          <p14:tracePt t="54900" x="5130800" y="6543675"/>
          <p14:tracePt t="54917" x="5130800" y="6557963"/>
          <p14:tracePt t="54933" x="5130800" y="6572250"/>
          <p14:tracePt t="54950" x="5145088" y="6572250"/>
          <p14:tracePt t="54970" x="5159375" y="6529388"/>
          <p14:tracePt t="54983" x="5173663" y="6457950"/>
          <p14:tracePt t="55000" x="5202238" y="6143625"/>
          <p14:tracePt t="55017" x="5230813" y="5772150"/>
          <p14:tracePt t="55033" x="5230813" y="5343525"/>
          <p14:tracePt t="55034" x="5259388" y="5100638"/>
          <p14:tracePt t="55050" x="5273675" y="4471988"/>
          <p14:tracePt t="55067" x="5287963" y="4029075"/>
          <p14:tracePt t="55083" x="5302250" y="3757613"/>
          <p14:tracePt t="55100" x="5345113" y="3614738"/>
          <p14:tracePt t="55116" x="5359400" y="3557588"/>
          <p14:tracePt t="55133" x="5387975" y="3543300"/>
          <p14:tracePt t="55150" x="5387975" y="3529013"/>
          <p14:tracePt t="55166" x="5402263" y="3529013"/>
          <p14:tracePt t="55186" x="5416550" y="3529013"/>
          <p14:tracePt t="55202" x="5430838" y="3543300"/>
          <p14:tracePt t="55216" x="5445125" y="3557588"/>
          <p14:tracePt t="55233" x="5459413" y="3629025"/>
          <p14:tracePt t="55250" x="5502275" y="3843338"/>
          <p14:tracePt t="55267" x="5530850" y="4029075"/>
          <p14:tracePt t="55283" x="5530850" y="4143375"/>
          <p14:tracePt t="55300" x="5530850" y="4271963"/>
          <p14:tracePt t="55317" x="5530850" y="4371975"/>
          <p14:tracePt t="55333" x="5530850" y="4457700"/>
          <p14:tracePt t="55350" x="5530850" y="4486275"/>
          <p14:tracePt t="55367" x="5530850" y="4500563"/>
          <p14:tracePt t="55442" x="5530850" y="4486275"/>
          <p14:tracePt t="55450" x="5530850" y="4457700"/>
          <p14:tracePt t="55458" x="5545138" y="4429125"/>
          <p14:tracePt t="55467" x="5559425" y="4371975"/>
          <p14:tracePt t="55484" x="5602288" y="4257675"/>
          <p14:tracePt t="55500" x="5659438" y="4129088"/>
          <p14:tracePt t="55516" x="5730875" y="4000500"/>
          <p14:tracePt t="55533" x="5788025" y="3886200"/>
          <p14:tracePt t="55550" x="5845175" y="3800475"/>
          <p14:tracePt t="55567" x="5902325" y="3757613"/>
          <p14:tracePt t="55583" x="5945188" y="3729038"/>
          <p14:tracePt t="55600" x="5988050" y="3700463"/>
          <p14:tracePt t="55617" x="6016625" y="3686175"/>
          <p14:tracePt t="55633" x="6073775" y="3671888"/>
          <p14:tracePt t="55634" x="6103938" y="3671888"/>
          <p14:tracePt t="55650" x="6175375" y="3643313"/>
          <p14:tracePt t="55667" x="6232525" y="3643313"/>
          <p14:tracePt t="55683" x="6289675" y="3629025"/>
          <p14:tracePt t="55700" x="6332538" y="3629025"/>
          <p14:tracePt t="55717" x="6346825" y="3614738"/>
          <p14:tracePt t="55733" x="6375400" y="3614738"/>
          <p14:tracePt t="55750" x="6389688" y="3600450"/>
          <p14:tracePt t="55766" x="6418263" y="3600450"/>
          <p14:tracePt t="55783" x="6432550" y="3586163"/>
          <p14:tracePt t="55800" x="6489700" y="3571875"/>
          <p14:tracePt t="55817" x="6561138" y="3543300"/>
          <p14:tracePt t="55833" x="6689725" y="3500438"/>
          <p14:tracePt t="55850" x="6846888" y="3471863"/>
          <p14:tracePt t="55867" x="6918325" y="3457575"/>
          <p14:tracePt t="55884" x="7032625" y="3457575"/>
          <p14:tracePt t="55900" x="7204075" y="3457575"/>
          <p14:tracePt t="55917" x="7446963" y="3457575"/>
          <p14:tracePt t="55933" x="7747000" y="3500438"/>
          <p14:tracePt t="55950" x="8047038" y="3557588"/>
          <p14:tracePt t="55966" x="8318500" y="3614738"/>
          <p14:tracePt t="55983" x="8561388" y="3643313"/>
          <p14:tracePt t="56000" x="8775700" y="3643313"/>
          <p14:tracePt t="56016" x="8975725" y="3643313"/>
          <p14:tracePt t="56033" x="9175750" y="3643313"/>
          <p14:tracePt t="56034" x="9275763" y="3657600"/>
          <p14:tracePt t="56050" x="9404350" y="3671888"/>
          <p14:tracePt t="56067" x="9518650" y="3686175"/>
          <p14:tracePt t="56083" x="9575800" y="3700463"/>
          <p14:tracePt t="56100" x="9618663" y="3714750"/>
          <p14:tracePt t="56116" x="9632950" y="3714750"/>
          <p14:tracePt t="59954" x="9647238" y="3714750"/>
          <p14:tracePt t="59962" x="9647238" y="3686175"/>
          <p14:tracePt t="59970" x="9647238" y="3629025"/>
          <p14:tracePt t="59983" x="9632950" y="3514725"/>
          <p14:tracePt t="60000" x="9532938" y="3114675"/>
          <p14:tracePt t="60016" x="9432925" y="2757488"/>
          <p14:tracePt t="60033" x="9390063" y="2628900"/>
          <p14:tracePt t="60034" x="9390063" y="2614613"/>
          <p14:tracePt t="60106" x="9375775" y="2614613"/>
          <p14:tracePt t="60114" x="9361488" y="2614613"/>
          <p14:tracePt t="60122" x="9361488" y="2600325"/>
          <p14:tracePt t="60133" x="9347200" y="2600325"/>
          <p14:tracePt t="60150" x="9290050" y="2514600"/>
          <p14:tracePt t="60166" x="9104313" y="2328863"/>
          <p14:tracePt t="60183" x="8904288" y="2114550"/>
          <p14:tracePt t="60200" x="8804275" y="2014538"/>
          <p14:tracePt t="60216" x="8789988" y="2000250"/>
          <p14:tracePt t="60738" x="8789988" y="2014538"/>
          <p14:tracePt t="60746" x="8789988" y="2043113"/>
          <p14:tracePt t="60754" x="8804275" y="2071688"/>
          <p14:tracePt t="60766" x="8804275" y="2085975"/>
          <p14:tracePt t="60783" x="8818563" y="2157413"/>
          <p14:tracePt t="60800" x="8847138" y="2228850"/>
          <p14:tracePt t="60816" x="8904288" y="2343150"/>
          <p14:tracePt t="60833" x="8990013" y="2428875"/>
          <p14:tracePt t="60850" x="9147175" y="2486025"/>
          <p14:tracePt t="60866" x="9304338" y="2514600"/>
          <p14:tracePt t="60883" x="9518650" y="2514600"/>
          <p14:tracePt t="60899" x="9775825" y="2500313"/>
          <p14:tracePt t="60916" x="10018713" y="2457450"/>
          <p14:tracePt t="60933" x="10263188" y="2400300"/>
          <p14:tracePt t="60950" x="10520363" y="2343150"/>
          <p14:tracePt t="60966" x="10748963" y="2314575"/>
          <p14:tracePt t="60983" x="10963275" y="2271713"/>
          <p14:tracePt t="61000" x="11049000" y="2271713"/>
          <p14:tracePt t="61016" x="11077575" y="2257425"/>
          <p14:tracePt t="61033" x="11091863" y="2243138"/>
          <p14:tracePt t="61290" x="11091863" y="2228850"/>
          <p14:tracePt t="61330" x="11063288" y="22288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B4DA8-ED4D-6BAB-96CB-8753CEB2E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7DF4EE-DF7B-B15C-C177-4E13193B6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Regresión Simbólica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1BFB8CD7-AB58-B666-1DD9-DBAD06709A10}"/>
                  </a:ext>
                </a:extLst>
              </p:cNvPr>
              <p:cNvSpPr txBox="1"/>
              <p:nvPr/>
            </p:nvSpPr>
            <p:spPr>
              <a:xfrm>
                <a:off x="1042481" y="2358186"/>
                <a:ext cx="4205140" cy="26600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Técnica de ML que permite recuperar una expresión matemática que predice las salidas de la red con las variables de entrada.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Explora árboles matemáticos con operadores (</a:t>
                </a:r>
                <a14:m>
                  <m:oMath xmlns:m="http://schemas.openxmlformats.org/officeDocument/2006/math">
                    <m:r>
                      <a:rPr lang="es-ES" sz="1600" b="0" i="1" smtClean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+,  </m:t>
                    </m:r>
                    <m:r>
                      <a:rPr lang="es-ES" sz="1600" b="0" i="1" smtClean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×,  ÷,</m:t>
                    </m:r>
                    <m:func>
                      <m:funcPr>
                        <m:ctrlP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s-ES" sz="1600" b="0" i="0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s-ES" sz="1600" b="0" i="0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</m:e>
                    </m:func>
                    <m:r>
                      <a:rPr lang="es-ES" sz="1600" b="0" i="1" smtClean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√</m:t>
                    </m:r>
                  </m:oMath>
                </a14:m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…)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Precisión vs Complejidad</a:t>
                </a:r>
              </a:p>
            </p:txBody>
          </p:sp>
        </mc:Choice>
        <mc:Fallback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1BFB8CD7-AB58-B666-1DD9-DBAD06709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2481" y="2358186"/>
                <a:ext cx="4205140" cy="2660087"/>
              </a:xfrm>
              <a:prstGeom prst="rect">
                <a:avLst/>
              </a:prstGeom>
              <a:blipFill>
                <a:blip r:embed="rId4"/>
                <a:stretch>
                  <a:fillRect l="-580" r="-435" b="-1835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2" name="Picture 2">
            <a:extLst>
              <a:ext uri="{FF2B5EF4-FFF2-40B4-BE49-F238E27FC236}">
                <a16:creationId xmlns:a16="http://schemas.microsoft.com/office/drawing/2014/main" id="{A725AFD6-7C0F-A80C-DCE3-29E06E5C4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8011" y="1102548"/>
            <a:ext cx="2848746" cy="678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7C2F0778-BF72-8C27-4B5F-583AE3685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374" y="2133246"/>
            <a:ext cx="4388020" cy="391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CF156E52-7D83-4B80-9E2B-2BC6E180A302}"/>
              </a:ext>
            </a:extLst>
          </p:cNvPr>
          <p:cNvSpPr/>
          <p:nvPr/>
        </p:nvSpPr>
        <p:spPr>
          <a:xfrm rot="2607394">
            <a:off x="4228162" y="4277687"/>
            <a:ext cx="1356999" cy="2026209"/>
          </a:xfrm>
          <a:prstGeom prst="ellipse">
            <a:avLst/>
          </a:prstGeom>
          <a:solidFill>
            <a:schemeClr val="accent2">
              <a:lumMod val="20000"/>
              <a:lumOff val="80000"/>
              <a:alpha val="14118"/>
            </a:schemeClr>
          </a:solidFill>
          <a:ln w="76200">
            <a:solidFill>
              <a:schemeClr val="accent1">
                <a:lumMod val="60000"/>
                <a:lumOff val="40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DAAD36E3-253C-1B68-D08D-9884161ECE5B}"/>
              </a:ext>
            </a:extLst>
          </p:cNvPr>
          <p:cNvSpPr/>
          <p:nvPr/>
        </p:nvSpPr>
        <p:spPr>
          <a:xfrm rot="6692925">
            <a:off x="347991" y="1769099"/>
            <a:ext cx="540602" cy="546846"/>
          </a:xfrm>
          <a:prstGeom prst="ellipse">
            <a:avLst/>
          </a:prstGeom>
          <a:solidFill>
            <a:schemeClr val="tx1">
              <a:lumMod val="95000"/>
              <a:alpha val="14118"/>
            </a:schemeClr>
          </a:solidFill>
          <a:ln w="76200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D1A6739-F401-1D36-8506-4D043DC7DD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97661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413"/>
    </mc:Choice>
    <mc:Fallback>
      <p:transition spd="slow" advTm="62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" x="10906125" y="2200275"/>
          <p14:tracePt t="20" x="10891838" y="2200275"/>
          <p14:tracePt t="36" x="10863263" y="2200275"/>
          <p14:tracePt t="52" x="10820400" y="2200275"/>
          <p14:tracePt t="68" x="10748963" y="2200275"/>
          <p14:tracePt t="87" x="10663238" y="2200275"/>
          <p14:tracePt t="102" x="10577513" y="2200275"/>
          <p14:tracePt t="118" x="10491788" y="2228850"/>
          <p14:tracePt t="135" x="10420350" y="2243138"/>
          <p14:tracePt t="152" x="10363200" y="2243138"/>
          <p14:tracePt t="168" x="10320338" y="2257425"/>
          <p14:tracePt t="185" x="10291763" y="2271713"/>
          <p14:tracePt t="202" x="10263188" y="2271713"/>
          <p14:tracePt t="219" x="10248900" y="2271713"/>
          <p14:tracePt t="235" x="10234613" y="2271713"/>
          <p14:tracePt t="252" x="10206038" y="2271713"/>
          <p14:tracePt t="268" x="10163175" y="2286000"/>
          <p14:tracePt t="285" x="10047288" y="2328863"/>
          <p14:tracePt t="302" x="9918700" y="2371725"/>
          <p14:tracePt t="318" x="9832975" y="2386013"/>
          <p14:tracePt t="335" x="9804400" y="2386013"/>
          <p14:tracePt t="780" x="9790113" y="2386013"/>
          <p14:tracePt t="796" x="9775825" y="2386013"/>
          <p14:tracePt t="812" x="9747250" y="2386013"/>
          <p14:tracePt t="820" x="9718675" y="2386013"/>
          <p14:tracePt t="828" x="9675813" y="2386013"/>
          <p14:tracePt t="836" x="9632950" y="2386013"/>
          <p14:tracePt t="853" x="9532938" y="2386013"/>
          <p14:tracePt t="868" x="9447213" y="2386013"/>
          <p14:tracePt t="885" x="9390063" y="2343150"/>
          <p14:tracePt t="903" x="9318625" y="2328863"/>
          <p14:tracePt t="918" x="9275763" y="2300288"/>
          <p14:tracePt t="935" x="9204325" y="2257425"/>
          <p14:tracePt t="952" x="9132888" y="2214563"/>
          <p14:tracePt t="968" x="9075738" y="2185988"/>
          <p14:tracePt t="985" x="9061450" y="2185988"/>
          <p14:tracePt t="1002" x="9061450" y="2171700"/>
          <p14:tracePt t="1028" x="9061450" y="2157413"/>
          <p14:tracePt t="1044" x="9061450" y="2143125"/>
          <p14:tracePt t="1052" x="9118600" y="2100263"/>
          <p14:tracePt t="1069" x="9304338" y="2000250"/>
          <p14:tracePt t="1085" x="9532938" y="1885950"/>
          <p14:tracePt t="1102" x="9790113" y="1757363"/>
          <p14:tracePt t="1118" x="10033000" y="1657350"/>
          <p14:tracePt t="1135" x="10220325" y="1557338"/>
          <p14:tracePt t="1152" x="10363200" y="1471613"/>
          <p14:tracePt t="1168" x="10463213" y="1400175"/>
          <p14:tracePt t="1185" x="10548938" y="1343025"/>
          <p14:tracePt t="1202" x="10591800" y="1257300"/>
          <p14:tracePt t="1218" x="10620375" y="1200150"/>
          <p14:tracePt t="1235" x="10620375" y="1128713"/>
          <p14:tracePt t="1236" x="10620375" y="1100138"/>
          <p14:tracePt t="1252" x="10606088" y="1057275"/>
          <p14:tracePt t="1268" x="10577513" y="985838"/>
          <p14:tracePt t="1285" x="10548938" y="942975"/>
          <p14:tracePt t="1302" x="10520363" y="900113"/>
          <p14:tracePt t="1318" x="10491788" y="871538"/>
          <p14:tracePt t="1335" x="10477500" y="842963"/>
          <p14:tracePt t="1352" x="10448925" y="800100"/>
          <p14:tracePt t="1368" x="10434638" y="742950"/>
          <p14:tracePt t="1385" x="10406063" y="657225"/>
          <p14:tracePt t="1402" x="10363200" y="557213"/>
          <p14:tracePt t="1418" x="10334625" y="471488"/>
          <p14:tracePt t="1435" x="10320338" y="400050"/>
          <p14:tracePt t="9284" x="10306050" y="400050"/>
          <p14:tracePt t="9299" x="10291763" y="400050"/>
          <p14:tracePt t="9315" x="10277475" y="400050"/>
          <p14:tracePt t="9331" x="10248900" y="400050"/>
          <p14:tracePt t="9339" x="10220325" y="400050"/>
          <p14:tracePt t="9351" x="10118725" y="442913"/>
          <p14:tracePt t="9368" x="9590088" y="657225"/>
          <p14:tracePt t="9385" x="8589963" y="1028700"/>
          <p14:tracePt t="9402" x="7418388" y="1457325"/>
          <p14:tracePt t="9418" x="6275388" y="1857375"/>
          <p14:tracePt t="9435" x="5345113" y="2157413"/>
          <p14:tracePt t="9435" x="4973638" y="2214563"/>
          <p14:tracePt t="9451" x="4473575" y="2328863"/>
          <p14:tracePt t="9468" x="4102100" y="2386013"/>
          <p14:tracePt t="9485" x="3802063" y="2400300"/>
          <p14:tracePt t="9501" x="3544888" y="2400300"/>
          <p14:tracePt t="9518" x="3387725" y="2371725"/>
          <p14:tracePt t="9535" x="3316288" y="2343150"/>
          <p14:tracePt t="9551" x="3302000" y="2343150"/>
          <p14:tracePt t="9659" x="3302000" y="2328863"/>
          <p14:tracePt t="9675" x="3287713" y="2328863"/>
          <p14:tracePt t="9683" x="3259138" y="2328863"/>
          <p14:tracePt t="9691" x="3230563" y="2300288"/>
          <p14:tracePt t="9701" x="3201988" y="2286000"/>
          <p14:tracePt t="9718" x="3173413" y="2257425"/>
          <p14:tracePt t="9755" x="3159125" y="2257425"/>
          <p14:tracePt t="9771" x="3144838" y="2257425"/>
          <p14:tracePt t="9779" x="3130550" y="2243138"/>
          <p14:tracePt t="9788" x="3087688" y="2228850"/>
          <p14:tracePt t="9801" x="3016250" y="2228850"/>
          <p14:tracePt t="9818" x="2916238" y="2228850"/>
          <p14:tracePt t="9834" x="2844800" y="2228850"/>
          <p14:tracePt t="9851" x="2701925" y="2228850"/>
          <p14:tracePt t="9868" x="2573338" y="2228850"/>
          <p14:tracePt t="9885" x="2459038" y="2214563"/>
          <p14:tracePt t="9901" x="2401888" y="2185988"/>
          <p14:tracePt t="9918" x="2316163" y="2171700"/>
          <p14:tracePt t="9935" x="2101850" y="2171700"/>
          <p14:tracePt t="9951" x="1771650" y="2171700"/>
          <p14:tracePt t="9968" x="1285875" y="2271713"/>
          <p14:tracePt t="9985" x="757238" y="2414588"/>
          <p14:tracePt t="10001" x="400050" y="2486025"/>
          <p14:tracePt t="10018" x="185738" y="2528888"/>
          <p14:tracePt t="10034" x="100013" y="2528888"/>
          <p14:tracePt t="10051" x="71438" y="2528888"/>
          <p14:tracePt t="10083" x="71438" y="2543175"/>
          <p14:tracePt t="10107" x="71438" y="2557463"/>
          <p14:tracePt t="10124" x="71438" y="2571750"/>
          <p14:tracePt t="10139" x="71438" y="2586038"/>
          <p14:tracePt t="10147" x="71438" y="2600325"/>
          <p14:tracePt t="10155" x="71438" y="2628900"/>
          <p14:tracePt t="10168" x="57150" y="2657475"/>
          <p14:tracePt t="10185" x="42863" y="2728913"/>
          <p14:tracePt t="10201" x="0" y="2828925"/>
          <p14:tracePt t="10299" x="28575" y="3471863"/>
          <p14:tracePt t="10307" x="57150" y="3500438"/>
          <p14:tracePt t="10318" x="71438" y="3514725"/>
          <p14:tracePt t="10334" x="100013" y="3543300"/>
          <p14:tracePt t="10351" x="114300" y="3557588"/>
          <p14:tracePt t="10368" x="114300" y="3571875"/>
          <p14:tracePt t="10385" x="128588" y="3571875"/>
          <p14:tracePt t="10403" x="142875" y="3571875"/>
          <p14:tracePt t="10419" x="157163" y="3571875"/>
          <p14:tracePt t="10435" x="171450" y="3571875"/>
          <p14:tracePt t="10451" x="185738" y="3571875"/>
          <p14:tracePt t="10475" x="200025" y="3571875"/>
          <p14:tracePt t="10485" x="214313" y="3571875"/>
          <p14:tracePt t="10501" x="228600" y="3571875"/>
          <p14:tracePt t="10518" x="242888" y="3557588"/>
          <p14:tracePt t="10535" x="271463" y="3529013"/>
          <p14:tracePt t="10551" x="314325" y="3500438"/>
          <p14:tracePt t="10568" x="342900" y="3471863"/>
          <p14:tracePt t="10585" x="357188" y="3457575"/>
          <p14:tracePt t="10601" x="357188" y="3443288"/>
          <p14:tracePt t="10618" x="385763" y="3443288"/>
          <p14:tracePt t="10634" x="428625" y="3400425"/>
          <p14:tracePt t="10635" x="457200" y="3371850"/>
          <p14:tracePt t="10652" x="514350" y="3314700"/>
          <p14:tracePt t="10668" x="542925" y="3286125"/>
          <p14:tracePt t="10685" x="557213" y="3271838"/>
          <p14:tracePt t="10701" x="571500" y="3271838"/>
          <p14:tracePt t="10718" x="585788" y="3257550"/>
          <p14:tracePt t="10734" x="600075" y="3257550"/>
          <p14:tracePt t="10752" x="614363" y="3243263"/>
          <p14:tracePt t="10768" x="628650" y="3243263"/>
          <p14:tracePt t="10784" x="642938" y="3228975"/>
          <p14:tracePt t="10801" x="657225" y="3228975"/>
          <p14:tracePt t="10819" x="657225" y="3214688"/>
          <p14:tracePt t="10834" x="671513" y="3214688"/>
          <p14:tracePt t="10851" x="685800" y="3214688"/>
          <p14:tracePt t="11299" x="685800" y="3200400"/>
          <p14:tracePt t="14051" x="685800" y="3214688"/>
          <p14:tracePt t="14067" x="685800" y="3228975"/>
          <p14:tracePt t="18435" x="671513" y="3228975"/>
          <p14:tracePt t="18443" x="657225" y="3228975"/>
          <p14:tracePt t="18451" x="628650" y="3257550"/>
          <p14:tracePt t="18467" x="442913" y="3343275"/>
          <p14:tracePt t="18484" x="185738" y="3486150"/>
          <p14:tracePt t="18755" x="71438" y="3571875"/>
          <p14:tracePt t="18763" x="100013" y="3557588"/>
          <p14:tracePt t="18771" x="142875" y="3543300"/>
          <p14:tracePt t="18784" x="171450" y="3543300"/>
          <p14:tracePt t="18801" x="285750" y="3500438"/>
          <p14:tracePt t="18817" x="442913" y="3486150"/>
          <p14:tracePt t="18834" x="600075" y="3471863"/>
          <p14:tracePt t="18835" x="642938" y="3471863"/>
          <p14:tracePt t="18851" x="714375" y="3471863"/>
          <p14:tracePt t="18867" x="728663" y="3471863"/>
          <p14:tracePt t="18884" x="742950" y="3471863"/>
          <p14:tracePt t="19083" x="742950" y="3486150"/>
          <p14:tracePt t="22403" x="757238" y="3486150"/>
          <p14:tracePt t="22410" x="785813" y="3429000"/>
          <p14:tracePt t="22418" x="814388" y="3371850"/>
          <p14:tracePt t="22434" x="885825" y="3271838"/>
          <p14:tracePt t="22435" x="942975" y="3128963"/>
          <p14:tracePt t="22451" x="1057275" y="2843213"/>
          <p14:tracePt t="22467" x="1128713" y="2628900"/>
          <p14:tracePt t="22484" x="1157288" y="2528888"/>
          <p14:tracePt t="22501" x="1171575" y="2514600"/>
          <p14:tracePt t="22610" x="1171575" y="2500313"/>
          <p14:tracePt t="22618" x="1171575" y="2486025"/>
          <p14:tracePt t="22698" x="1157288" y="2486025"/>
          <p14:tracePt t="22722" x="1128713" y="2486025"/>
          <p14:tracePt t="22730" x="1085850" y="2486025"/>
          <p14:tracePt t="22738" x="1057275" y="2514600"/>
          <p14:tracePt t="22751" x="1028700" y="2514600"/>
          <p14:tracePt t="22767" x="971550" y="2543175"/>
          <p14:tracePt t="22784" x="957263" y="2557463"/>
          <p14:tracePt t="22800" x="942975" y="2571750"/>
          <p14:tracePt t="22817" x="928688" y="2571750"/>
          <p14:tracePt t="22834" x="928688" y="2586038"/>
          <p14:tracePt t="22851" x="914400" y="2600325"/>
          <p14:tracePt t="22868" x="914400" y="2628900"/>
          <p14:tracePt t="22884" x="885825" y="2643188"/>
          <p14:tracePt t="22901" x="828675" y="2686050"/>
          <p14:tracePt t="22917" x="771525" y="2743200"/>
          <p14:tracePt t="22934" x="742950" y="2786063"/>
          <p14:tracePt t="22951" x="714375" y="2800350"/>
          <p14:tracePt t="22967" x="700088" y="2814638"/>
          <p14:tracePt t="22984" x="685800" y="2814638"/>
          <p14:tracePt t="23098" x="671513" y="2814638"/>
          <p14:tracePt t="23114" x="657225" y="2814638"/>
          <p14:tracePt t="23138" x="642938" y="2800350"/>
          <p14:tracePt t="23146" x="628650" y="2786063"/>
          <p14:tracePt t="23154" x="614363" y="2786063"/>
          <p14:tracePt t="23167" x="600075" y="2757488"/>
          <p14:tracePt t="23184" x="542925" y="2714625"/>
          <p14:tracePt t="23201" x="485775" y="2657475"/>
          <p14:tracePt t="23217" x="428625" y="2600325"/>
          <p14:tracePt t="23234" x="385763" y="2571750"/>
          <p14:tracePt t="23235" x="371475" y="2557463"/>
          <p14:tracePt t="23251" x="357188" y="2543175"/>
          <p14:tracePt t="23267" x="357188" y="2528888"/>
          <p14:tracePt t="23284" x="342900" y="2514600"/>
          <p14:tracePt t="23426" x="342900" y="2528888"/>
          <p14:tracePt t="23435" x="357188" y="2586038"/>
          <p14:tracePt t="23442" x="400050" y="2700338"/>
          <p14:tracePt t="23451" x="428625" y="2828925"/>
          <p14:tracePt t="23467" x="500063" y="3086100"/>
          <p14:tracePt t="23484" x="557213" y="3300413"/>
          <p14:tracePt t="23500" x="614363" y="3429000"/>
          <p14:tracePt t="23517" x="628650" y="3514725"/>
          <p14:tracePt t="23534" x="657225" y="3543300"/>
          <p14:tracePt t="23550" x="657225" y="3571875"/>
          <p14:tracePt t="23567" x="671513" y="3600450"/>
          <p14:tracePt t="23584" x="671513" y="3614738"/>
          <p14:tracePt t="23600" x="671513" y="3629025"/>
          <p14:tracePt t="23618" x="671513" y="3643313"/>
          <p14:tracePt t="23634" x="671513" y="3657600"/>
          <p14:tracePt t="23651" x="671513" y="3671888"/>
          <p14:tracePt t="23667" x="671513" y="3686175"/>
          <p14:tracePt t="23684" x="671513" y="3700463"/>
          <p14:tracePt t="23701" x="657225" y="3714750"/>
          <p14:tracePt t="23717" x="642938" y="3743325"/>
          <p14:tracePt t="23734" x="642938" y="3771900"/>
          <p14:tracePt t="23751" x="642938" y="3814763"/>
          <p14:tracePt t="23767" x="642938" y="3829050"/>
          <p14:tracePt t="23784" x="642938" y="3843338"/>
          <p14:tracePt t="23801" x="642938" y="3857625"/>
          <p14:tracePt t="23817" x="642938" y="3871913"/>
          <p14:tracePt t="23898" x="642938" y="3886200"/>
          <p14:tracePt t="23938" x="657225" y="3886200"/>
          <p14:tracePt t="23954" x="671513" y="3886200"/>
          <p14:tracePt t="23962" x="671513" y="3900488"/>
          <p14:tracePt t="23978" x="685800" y="3900488"/>
          <p14:tracePt t="23986" x="700088" y="3914775"/>
          <p14:tracePt t="24002" x="714375" y="3929063"/>
          <p14:tracePt t="24017" x="728663" y="3943350"/>
          <p14:tracePt t="24034" x="742950" y="3957638"/>
          <p14:tracePt t="24035" x="757238" y="3971925"/>
          <p14:tracePt t="24050" x="800100" y="4000500"/>
          <p14:tracePt t="24067" x="814388" y="4014788"/>
          <p14:tracePt t="24084" x="814388" y="4029075"/>
          <p14:tracePt t="24100" x="828675" y="4043363"/>
          <p14:tracePt t="24117" x="828675" y="4057650"/>
          <p14:tracePt t="24154" x="842963" y="4057650"/>
          <p14:tracePt t="24162" x="857250" y="4057650"/>
          <p14:tracePt t="24186" x="871538" y="4057650"/>
          <p14:tracePt t="24203" x="885825" y="4057650"/>
          <p14:tracePt t="24210" x="885825" y="4071938"/>
          <p14:tracePt t="24218" x="900113" y="4071938"/>
          <p14:tracePt t="24234" x="914400" y="4071938"/>
          <p14:tracePt t="24250" x="928688" y="4071938"/>
          <p14:tracePt t="24267" x="942975" y="4071938"/>
          <p14:tracePt t="24284" x="971550" y="4071938"/>
          <p14:tracePt t="24300" x="985838" y="4071938"/>
          <p14:tracePt t="24317" x="1014413" y="4071938"/>
          <p14:tracePt t="24334" x="1028700" y="4071938"/>
          <p14:tracePt t="24350" x="1042988" y="4043363"/>
          <p14:tracePt t="24367" x="1071563" y="4043363"/>
          <p14:tracePt t="24384" x="1085850" y="4014788"/>
          <p14:tracePt t="24400" x="1114425" y="3971925"/>
          <p14:tracePt t="24418" x="1128713" y="3929063"/>
          <p14:tracePt t="24434" x="1157288" y="3886200"/>
          <p14:tracePt t="24450" x="1157288" y="3857625"/>
          <p14:tracePt t="24610" x="1143000" y="3857625"/>
          <p14:tracePt t="24619" x="1128713" y="3857625"/>
          <p14:tracePt t="24642" x="1114425" y="3857625"/>
          <p14:tracePt t="24666" x="1100138" y="3857625"/>
          <p14:tracePt t="24690" x="1085850" y="3857625"/>
          <p14:tracePt t="24698" x="1071563" y="3857625"/>
          <p14:tracePt t="24730" x="1057275" y="3857625"/>
          <p14:tracePt t="24746" x="1057275" y="3843338"/>
          <p14:tracePt t="24786" x="1057275" y="3829050"/>
          <p14:tracePt t="24818" x="1057275" y="3814763"/>
          <p14:tracePt t="24946" x="1042988" y="3814763"/>
          <p14:tracePt t="24979" x="1042988" y="3800475"/>
          <p14:tracePt t="24986" x="1028700" y="3800475"/>
          <p14:tracePt t="24995" x="1028700" y="3786188"/>
          <p14:tracePt t="25010" x="1014413" y="3786188"/>
          <p14:tracePt t="25018" x="1014413" y="3771900"/>
          <p14:tracePt t="25034" x="1014413" y="3757613"/>
          <p14:tracePt t="25051" x="1000125" y="3757613"/>
          <p14:tracePt t="25068" x="1000125" y="3743325"/>
          <p14:tracePt t="25098" x="985838" y="3743325"/>
          <p14:tracePt t="25106" x="985838" y="3729038"/>
          <p14:tracePt t="25146" x="985838" y="3714750"/>
          <p14:tracePt t="25154" x="985838" y="3700463"/>
          <p14:tracePt t="25226" x="985838" y="3686175"/>
          <p14:tracePt t="25274" x="985838" y="3671888"/>
          <p14:tracePt t="25290" x="985838" y="3657600"/>
          <p14:tracePt t="25299" x="985838" y="3643313"/>
          <p14:tracePt t="25314" x="985838" y="3629025"/>
          <p14:tracePt t="25322" x="985838" y="3600450"/>
          <p14:tracePt t="25334" x="985838" y="3586163"/>
          <p14:tracePt t="25350" x="1000125" y="3543300"/>
          <p14:tracePt t="25367" x="1014413" y="3500438"/>
          <p14:tracePt t="25384" x="1028700" y="3443288"/>
          <p14:tracePt t="25401" x="1057275" y="3414713"/>
          <p14:tracePt t="25418" x="1057275" y="3400425"/>
          <p14:tracePt t="25434" x="1071563" y="3371850"/>
          <p14:tracePt t="25451" x="1085850" y="3357563"/>
          <p14:tracePt t="25467" x="1100138" y="3343275"/>
          <p14:tracePt t="25738" x="1114425" y="3343275"/>
          <p14:tracePt t="25770" x="1128713" y="3343275"/>
          <p14:tracePt t="25802" x="1128713" y="3357563"/>
          <p14:tracePt t="25810" x="1143000" y="3371850"/>
          <p14:tracePt t="25818" x="1157288" y="3386138"/>
          <p14:tracePt t="25834" x="1157288" y="3414713"/>
          <p14:tracePt t="25835" x="1171575" y="3443288"/>
          <p14:tracePt t="25850" x="1200150" y="3500438"/>
          <p14:tracePt t="25867" x="1214438" y="3586163"/>
          <p14:tracePt t="25884" x="1228725" y="3643313"/>
          <p14:tracePt t="25900" x="1243013" y="3714750"/>
          <p14:tracePt t="25917" x="1257300" y="3786188"/>
          <p14:tracePt t="25934" x="1285875" y="3900488"/>
          <p14:tracePt t="25951" x="1285875" y="3986213"/>
          <p14:tracePt t="25967" x="1285875" y="4043363"/>
          <p14:tracePt t="25984" x="1285875" y="4114800"/>
          <p14:tracePt t="26001" x="1285875" y="4186238"/>
          <p14:tracePt t="26017" x="1285875" y="4214813"/>
          <p14:tracePt t="26034" x="1285875" y="4243388"/>
          <p14:tracePt t="26035" x="1285875" y="4257675"/>
          <p14:tracePt t="26322" x="1300163" y="4257675"/>
          <p14:tracePt t="26330" x="1300163" y="4271963"/>
          <p14:tracePt t="26338" x="1314450" y="4286250"/>
          <p14:tracePt t="26350" x="1314450" y="4314825"/>
          <p14:tracePt t="26367" x="1314450" y="4386263"/>
          <p14:tracePt t="26384" x="1343025" y="4443413"/>
          <p14:tracePt t="26400" x="1357313" y="4514850"/>
          <p14:tracePt t="26417" x="1385888" y="4557713"/>
          <p14:tracePt t="26434" x="1385888" y="4572000"/>
          <p14:tracePt t="26458" x="1400175" y="4572000"/>
          <p14:tracePt t="26474" x="1414463" y="4572000"/>
          <p14:tracePt t="26490" x="1428750" y="4572000"/>
          <p14:tracePt t="26514" x="1443038" y="4572000"/>
          <p14:tracePt t="26634" x="1428750" y="4572000"/>
          <p14:tracePt t="26642" x="1400175" y="4572000"/>
          <p14:tracePt t="26650" x="1343025" y="4572000"/>
          <p14:tracePt t="26667" x="1185863" y="4572000"/>
          <p14:tracePt t="26684" x="985838" y="4572000"/>
          <p14:tracePt t="26701" x="785813" y="4572000"/>
          <p14:tracePt t="26717" x="571500" y="4572000"/>
          <p14:tracePt t="26734" x="357188" y="4543425"/>
          <p14:tracePt t="26750" x="200025" y="4514850"/>
          <p14:tracePt t="26767" x="100013" y="4500563"/>
          <p14:tracePt t="26784" x="57150" y="4500563"/>
          <p14:tracePt t="26800" x="42863" y="4486275"/>
          <p14:tracePt t="27274" x="57150" y="4486275"/>
          <p14:tracePt t="27282" x="71438" y="4486275"/>
          <p14:tracePt t="27298" x="85725" y="4486275"/>
          <p14:tracePt t="27450" x="100013" y="4486275"/>
          <p14:tracePt t="27474" x="114300" y="4486275"/>
          <p14:tracePt t="27498" x="128588" y="4486275"/>
          <p14:tracePt t="27514" x="128588" y="4500563"/>
          <p14:tracePt t="27546" x="128588" y="4514850"/>
          <p14:tracePt t="27706" x="142875" y="4514850"/>
          <p14:tracePt t="27738" x="157163" y="4514850"/>
          <p14:tracePt t="27754" x="171450" y="4514850"/>
          <p14:tracePt t="27762" x="185738" y="4514850"/>
          <p14:tracePt t="27770" x="200025" y="4514850"/>
          <p14:tracePt t="27784" x="214313" y="4514850"/>
          <p14:tracePt t="27800" x="300038" y="4514850"/>
          <p14:tracePt t="27817" x="457200" y="4514850"/>
          <p14:tracePt t="27834" x="700088" y="4514850"/>
          <p14:tracePt t="27834" x="857250" y="4514850"/>
          <p14:tracePt t="27851" x="1143000" y="4514850"/>
          <p14:tracePt t="27868" x="1357313" y="4514850"/>
          <p14:tracePt t="27884" x="1471613" y="4514850"/>
          <p14:tracePt t="27900" x="1528763" y="4514850"/>
          <p14:tracePt t="27917" x="1543050" y="4514850"/>
          <p14:tracePt t="28034" x="1557338" y="4514850"/>
          <p14:tracePt t="28042" x="1571625" y="4500563"/>
          <p14:tracePt t="28050" x="1585913" y="4471988"/>
          <p14:tracePt t="28067" x="1643063" y="4429125"/>
          <p14:tracePt t="28084" x="1700213" y="4386263"/>
          <p14:tracePt t="28100" x="1757363" y="4357688"/>
          <p14:tracePt t="28117" x="1800225" y="4314825"/>
          <p14:tracePt t="28134" x="1828800" y="4286250"/>
          <p14:tracePt t="28150" x="1857375" y="4286250"/>
          <p14:tracePt t="28167" x="1871663" y="4286250"/>
          <p14:tracePt t="28184" x="1885950" y="4286250"/>
          <p14:tracePt t="28200" x="1914525" y="4286250"/>
          <p14:tracePt t="28217" x="1957388" y="4286250"/>
          <p14:tracePt t="28234" x="2014538" y="4329113"/>
          <p14:tracePt t="28235" x="2044700" y="4343400"/>
          <p14:tracePt t="28250" x="2130425" y="4371975"/>
          <p14:tracePt t="28267" x="2201863" y="4400550"/>
          <p14:tracePt t="28284" x="2273300" y="4443413"/>
          <p14:tracePt t="28300" x="2330450" y="4457700"/>
          <p14:tracePt t="28317" x="2373313" y="4471988"/>
          <p14:tracePt t="28334" x="2430463" y="4486275"/>
          <p14:tracePt t="28350" x="2444750" y="4500563"/>
          <p14:tracePt t="28367" x="2459038" y="4500563"/>
          <p14:tracePt t="28384" x="2473325" y="4500563"/>
          <p14:tracePt t="28400" x="2501900" y="4500563"/>
          <p14:tracePt t="28417" x="2516188" y="4500563"/>
          <p14:tracePt t="28434" x="2544763" y="4514850"/>
          <p14:tracePt t="28450" x="2573338" y="4543425"/>
          <p14:tracePt t="28467" x="2587625" y="4543425"/>
          <p14:tracePt t="28484" x="2616200" y="4557713"/>
          <p14:tracePt t="28501" x="2616200" y="4572000"/>
          <p14:tracePt t="28517" x="2630488" y="4586288"/>
          <p14:tracePt t="28534" x="2644775" y="4586288"/>
          <p14:tracePt t="28550" x="2659063" y="4600575"/>
          <p14:tracePt t="28567" x="2673350" y="4614863"/>
          <p14:tracePt t="28584" x="2687638" y="4629150"/>
          <p14:tracePt t="28600" x="2701925" y="4657725"/>
          <p14:tracePt t="28617" x="2730500" y="4672013"/>
          <p14:tracePt t="28634" x="2744788" y="4672013"/>
          <p14:tracePt t="28658" x="2759075" y="4672013"/>
          <p14:tracePt t="28674" x="2773363" y="4672013"/>
          <p14:tracePt t="28684" x="2787650" y="4672013"/>
          <p14:tracePt t="28700" x="2801938" y="4672013"/>
          <p14:tracePt t="28717" x="2830513" y="4672013"/>
          <p14:tracePt t="28734" x="2901950" y="4672013"/>
          <p14:tracePt t="28751" x="2973388" y="4672013"/>
          <p14:tracePt t="28767" x="3059113" y="4672013"/>
          <p14:tracePt t="28783" x="3187700" y="4672013"/>
          <p14:tracePt t="28800" x="3287713" y="4672013"/>
          <p14:tracePt t="28817" x="3373438" y="4672013"/>
          <p14:tracePt t="28834" x="3473450" y="4672013"/>
          <p14:tracePt t="28834" x="3516313" y="4672013"/>
          <p14:tracePt t="28850" x="3602038" y="4672013"/>
          <p14:tracePt t="28867" x="3687763" y="4672013"/>
          <p14:tracePt t="28884" x="3773488" y="4672013"/>
          <p14:tracePt t="28900" x="3830638" y="4672013"/>
          <p14:tracePt t="28917" x="3873500" y="4672013"/>
          <p14:tracePt t="28934" x="3930650" y="4672013"/>
          <p14:tracePt t="28950" x="3959225" y="4672013"/>
          <p14:tracePt t="28967" x="4016375" y="4672013"/>
          <p14:tracePt t="28983" x="4044950" y="4672013"/>
          <p14:tracePt t="29000" x="4102100" y="4672013"/>
          <p14:tracePt t="29017" x="4144963" y="4672013"/>
          <p14:tracePt t="29033" x="4202113" y="4672013"/>
          <p14:tracePt t="29034" x="4230688" y="4672013"/>
          <p14:tracePt t="29050" x="4259263" y="4672013"/>
          <p14:tracePt t="29067" x="4302125" y="4672013"/>
          <p14:tracePt t="29084" x="4316413" y="4672013"/>
          <p14:tracePt t="29100" x="4344988" y="4672013"/>
          <p14:tracePt t="29117" x="4359275" y="4672013"/>
          <p14:tracePt t="29134" x="4373563" y="4672013"/>
          <p14:tracePt t="29150" x="4402138" y="4672013"/>
          <p14:tracePt t="29167" x="4416425" y="4672013"/>
          <p14:tracePt t="29184" x="4445000" y="4657725"/>
          <p14:tracePt t="29200" x="4459288" y="4629150"/>
          <p14:tracePt t="29217" x="4487863" y="4614863"/>
          <p14:tracePt t="29233" x="4502150" y="4586288"/>
          <p14:tracePt t="29234" x="4516438" y="4572000"/>
          <p14:tracePt t="29250" x="4516438" y="4543425"/>
          <p14:tracePt t="29267" x="4530725" y="4514850"/>
          <p14:tracePt t="29284" x="4530725" y="4500563"/>
          <p14:tracePt t="29300" x="4530725" y="4471988"/>
          <p14:tracePt t="29317" x="4530725" y="4457700"/>
          <p14:tracePt t="29334" x="4530725" y="4429125"/>
          <p14:tracePt t="29350" x="4516438" y="4400550"/>
          <p14:tracePt t="29367" x="4487863" y="4371975"/>
          <p14:tracePt t="29384" x="4445000" y="4329113"/>
          <p14:tracePt t="29400" x="4373563" y="4300538"/>
          <p14:tracePt t="29417" x="4302125" y="4257675"/>
          <p14:tracePt t="29434" x="4173538" y="4214813"/>
          <p14:tracePt t="29450" x="4073525" y="4186238"/>
          <p14:tracePt t="29467" x="3944938" y="4157663"/>
          <p14:tracePt t="29484" x="3802063" y="4129088"/>
          <p14:tracePt t="29500" x="3644900" y="4100513"/>
          <p14:tracePt t="29517" x="3459163" y="4086225"/>
          <p14:tracePt t="29534" x="3244850" y="4071938"/>
          <p14:tracePt t="29550" x="3044825" y="4071938"/>
          <p14:tracePt t="29567" x="2873375" y="4071938"/>
          <p14:tracePt t="29584" x="2701925" y="4071938"/>
          <p14:tracePt t="29600" x="2559050" y="4071938"/>
          <p14:tracePt t="29617" x="2430463" y="4071938"/>
          <p14:tracePt t="29633" x="2259013" y="4100513"/>
          <p14:tracePt t="29634" x="2201863" y="4114800"/>
          <p14:tracePt t="29650" x="2073275" y="4171950"/>
          <p14:tracePt t="29667" x="1943100" y="4200525"/>
          <p14:tracePt t="29684" x="1857375" y="4243388"/>
          <p14:tracePt t="29700" x="1771650" y="4286250"/>
          <p14:tracePt t="29717" x="1714500" y="4314825"/>
          <p14:tracePt t="29734" x="1657350" y="4343400"/>
          <p14:tracePt t="29750" x="1628775" y="4371975"/>
          <p14:tracePt t="29767" x="1614488" y="4371975"/>
          <p14:tracePt t="29783" x="1600200" y="4386263"/>
          <p14:tracePt t="29800" x="1600200" y="4400550"/>
          <p14:tracePt t="29817" x="1585913" y="4414838"/>
          <p14:tracePt t="29833" x="1585913" y="4429125"/>
          <p14:tracePt t="29834" x="1585913" y="4443413"/>
          <p14:tracePt t="30042" x="1585913" y="4457700"/>
          <p14:tracePt t="30066" x="1600200" y="4457700"/>
          <p14:tracePt t="30090" x="1600200" y="4471988"/>
          <p14:tracePt t="30098" x="1600200" y="4486275"/>
          <p14:tracePt t="30138" x="1600200" y="4500563"/>
          <p14:tracePt t="30994" x="1614488" y="4471988"/>
          <p14:tracePt t="31010" x="1614488" y="4443413"/>
          <p14:tracePt t="31018" x="1614488" y="4429125"/>
          <p14:tracePt t="31026" x="1614488" y="4386263"/>
          <p14:tracePt t="31034" x="1614488" y="4343400"/>
          <p14:tracePt t="31050" x="1614488" y="4271963"/>
          <p14:tracePt t="31067" x="1614488" y="4214813"/>
          <p14:tracePt t="31083" x="1628775" y="4157663"/>
          <p14:tracePt t="31100" x="1643063" y="4129088"/>
          <p14:tracePt t="31117" x="1643063" y="4114800"/>
          <p14:tracePt t="31134" x="1657350" y="4114800"/>
          <p14:tracePt t="31290" x="1671638" y="4114800"/>
          <p14:tracePt t="31298" x="1685925" y="4114800"/>
          <p14:tracePt t="31314" x="1685925" y="4129088"/>
          <p14:tracePt t="31322" x="1685925" y="4143375"/>
          <p14:tracePt t="31338" x="1685925" y="4157663"/>
          <p14:tracePt t="31354" x="1700213" y="4171950"/>
          <p14:tracePt t="31370" x="1700213" y="4186238"/>
          <p14:tracePt t="31394" x="1700213" y="4200525"/>
          <p14:tracePt t="31402" x="1700213" y="4214813"/>
          <p14:tracePt t="31417" x="1714500" y="4214813"/>
          <p14:tracePt t="31434" x="1743075" y="4229100"/>
          <p14:tracePt t="31450" x="1757363" y="4229100"/>
          <p14:tracePt t="31467" x="1757363" y="4243388"/>
          <p14:tracePt t="31483" x="1771650" y="4257675"/>
          <p14:tracePt t="31500" x="1800225" y="4271963"/>
          <p14:tracePt t="31517" x="1828800" y="4271963"/>
          <p14:tracePt t="31534" x="1857375" y="4286250"/>
          <p14:tracePt t="31550" x="1885950" y="4286250"/>
          <p14:tracePt t="31567" x="1943100" y="4286250"/>
          <p14:tracePt t="31583" x="2000250" y="4300538"/>
          <p14:tracePt t="31600" x="2044700" y="4314825"/>
          <p14:tracePt t="31617" x="2087563" y="4329113"/>
          <p14:tracePt t="31633" x="2130425" y="4357688"/>
          <p14:tracePt t="31634" x="2144713" y="4357688"/>
          <p14:tracePt t="31650" x="2173288" y="4371975"/>
          <p14:tracePt t="31667" x="2201863" y="4386263"/>
          <p14:tracePt t="31684" x="2230438" y="4400550"/>
          <p14:tracePt t="31700" x="2244725" y="4414838"/>
          <p14:tracePt t="31717" x="2273300" y="4443413"/>
          <p14:tracePt t="31734" x="2287588" y="4457700"/>
          <p14:tracePt t="31750" x="2316163" y="4486275"/>
          <p14:tracePt t="31767" x="2344738" y="4514850"/>
          <p14:tracePt t="31783" x="2359025" y="4543425"/>
          <p14:tracePt t="31800" x="2387600" y="4572000"/>
          <p14:tracePt t="31817" x="2401888" y="4600575"/>
          <p14:tracePt t="31833" x="2430463" y="4643438"/>
          <p14:tracePt t="31834" x="2430463" y="4672013"/>
          <p14:tracePt t="31850" x="2459038" y="4743450"/>
          <p14:tracePt t="31867" x="2459038" y="4814888"/>
          <p14:tracePt t="31883" x="2473325" y="4872038"/>
          <p14:tracePt t="31900" x="2487613" y="4914900"/>
          <p14:tracePt t="31917" x="2487613" y="4957763"/>
          <p14:tracePt t="31933" x="2487613" y="5000625"/>
          <p14:tracePt t="31950" x="2430463" y="5043488"/>
          <p14:tracePt t="31967" x="2316163" y="5114925"/>
          <p14:tracePt t="31983" x="2144713" y="5143500"/>
          <p14:tracePt t="32000" x="1971675" y="5157788"/>
          <p14:tracePt t="32017" x="1843088" y="5157788"/>
          <p14:tracePt t="32033" x="1757363" y="5157788"/>
          <p14:tracePt t="32034" x="1714500" y="5157788"/>
          <p14:tracePt t="32050" x="1685925" y="5157788"/>
          <p14:tracePt t="32067" x="1671638" y="5157788"/>
          <p14:tracePt t="32083" x="1657350" y="5157788"/>
          <p14:tracePt t="32100" x="1643063" y="5143500"/>
          <p14:tracePt t="32117" x="1643063" y="5129213"/>
          <p14:tracePt t="32133" x="1643063" y="5114925"/>
          <p14:tracePt t="32154" x="1628775" y="5114925"/>
          <p14:tracePt t="32194" x="1614488" y="5114925"/>
          <p14:tracePt t="32210" x="1600200" y="5114925"/>
          <p14:tracePt t="32226" x="1585913" y="5129213"/>
          <p14:tracePt t="32234" x="1557338" y="5129213"/>
          <p14:tracePt t="32242" x="1528763" y="5143500"/>
          <p14:tracePt t="32250" x="1500188" y="5157788"/>
          <p14:tracePt t="32267" x="1428750" y="5186363"/>
          <p14:tracePt t="32283" x="1357313" y="5200650"/>
          <p14:tracePt t="32300" x="1314450" y="5229225"/>
          <p14:tracePt t="32317" x="1257300" y="5243513"/>
          <p14:tracePt t="32333" x="1228725" y="5243513"/>
          <p14:tracePt t="32350" x="1200150" y="5243513"/>
          <p14:tracePt t="32367" x="1185863" y="5243513"/>
          <p14:tracePt t="32383" x="1171575" y="5229225"/>
          <p14:tracePt t="32400" x="1171575" y="5214938"/>
          <p14:tracePt t="32418" x="1171575" y="5200650"/>
          <p14:tracePt t="32450" x="1171575" y="5186363"/>
          <p14:tracePt t="32474" x="1171575" y="5172075"/>
          <p14:tracePt t="32506" x="1185863" y="5172075"/>
          <p14:tracePt t="32530" x="1200150" y="5157788"/>
          <p14:tracePt t="32546" x="1214438" y="5157788"/>
          <p14:tracePt t="32562" x="1228725" y="5157788"/>
          <p14:tracePt t="32586" x="1228725" y="5143500"/>
          <p14:tracePt t="32714" x="1243013" y="5143500"/>
          <p14:tracePt t="32802" x="1243013" y="5129213"/>
          <p14:tracePt t="32810" x="1243013" y="5114925"/>
          <p14:tracePt t="32826" x="1243013" y="5100638"/>
          <p14:tracePt t="32842" x="1243013" y="5086350"/>
          <p14:tracePt t="43121" x="1257300" y="5086350"/>
          <p14:tracePt t="43249" x="1271588" y="5086350"/>
          <p14:tracePt t="43257" x="1271588" y="5072063"/>
          <p14:tracePt t="43266" x="1300163" y="5043488"/>
          <p14:tracePt t="43283" x="1485900" y="4900613"/>
          <p14:tracePt t="43300" x="1843088" y="4743450"/>
          <p14:tracePt t="43316" x="2630488" y="4457700"/>
          <p14:tracePt t="43333" x="3887788" y="4029075"/>
          <p14:tracePt t="43349" x="5530850" y="3414713"/>
          <p14:tracePt t="43366" x="7432675" y="2743200"/>
          <p14:tracePt t="43383" x="9490075" y="2071688"/>
          <p14:tracePt t="43399" x="11334750" y="1571625"/>
          <p14:tracePt t="43778" x="11777663" y="800100"/>
          <p14:tracePt t="43785" x="11549063" y="800100"/>
          <p14:tracePt t="43799" x="11334750" y="800100"/>
          <p14:tracePt t="43816" x="10991850" y="800100"/>
          <p14:tracePt t="43833" x="10677525" y="728663"/>
          <p14:tracePt t="43849" x="10591800" y="700088"/>
          <p14:tracePt t="43866" x="10563225" y="685800"/>
          <p14:tracePt t="44441" x="10548938" y="685800"/>
          <p14:tracePt t="44465" x="10534650" y="685800"/>
          <p14:tracePt t="44481" x="10520363" y="685800"/>
          <p14:tracePt t="44489" x="10506075" y="685800"/>
          <p14:tracePt t="44505" x="10491788" y="685800"/>
          <p14:tracePt t="44516" x="10477500" y="685800"/>
          <p14:tracePt t="44533" x="10420350" y="685800"/>
          <p14:tracePt t="44549" x="10277475" y="671513"/>
          <p14:tracePt t="44566" x="10061575" y="657225"/>
          <p14:tracePt t="44583" x="9818688" y="657225"/>
          <p14:tracePt t="44599" x="9518650" y="657225"/>
          <p14:tracePt t="44616" x="9175750" y="657225"/>
          <p14:tracePt t="44633" x="8675688" y="671513"/>
          <p14:tracePt t="44649" x="8318500" y="714375"/>
          <p14:tracePt t="44666" x="7947025" y="742950"/>
          <p14:tracePt t="44683" x="7589838" y="785813"/>
          <p14:tracePt t="44700" x="7204075" y="800100"/>
          <p14:tracePt t="44716" x="6832600" y="800100"/>
          <p14:tracePt t="44733" x="6489700" y="800100"/>
          <p14:tracePt t="44749" x="6203950" y="800100"/>
          <p14:tracePt t="44766" x="5973763" y="814388"/>
          <p14:tracePt t="44783" x="5845175" y="842963"/>
          <p14:tracePt t="44799" x="5745163" y="914400"/>
          <p14:tracePt t="44816" x="5688013" y="971550"/>
          <p14:tracePt t="44833" x="5545138" y="1128713"/>
          <p14:tracePt t="44850" x="5416550" y="1271588"/>
          <p14:tracePt t="44866" x="5302250" y="1400175"/>
          <p14:tracePt t="44883" x="5230813" y="1528763"/>
          <p14:tracePt t="44899" x="5216525" y="1600200"/>
          <p14:tracePt t="44916" x="5216525" y="1671638"/>
          <p14:tracePt t="44933" x="5216525" y="1743075"/>
          <p14:tracePt t="44949" x="5245100" y="1814513"/>
          <p14:tracePt t="44966" x="5316538" y="1857375"/>
          <p14:tracePt t="44983" x="5416550" y="1957388"/>
          <p14:tracePt t="45000" x="5588000" y="2100263"/>
          <p14:tracePt t="45016" x="5859463" y="2257425"/>
          <p14:tracePt t="45033" x="6332538" y="2471738"/>
          <p14:tracePt t="45050" x="6761163" y="2614613"/>
          <p14:tracePt t="45066" x="7218363" y="2700338"/>
          <p14:tracePt t="45083" x="7646988" y="2714625"/>
          <p14:tracePt t="45099" x="8204200" y="2714625"/>
          <p14:tracePt t="45116" x="8904288" y="2714625"/>
          <p14:tracePt t="45133" x="9775825" y="2657475"/>
          <p14:tracePt t="45149" x="10706100" y="2557463"/>
          <p14:tracePt t="45166" x="11677650" y="2414588"/>
          <p14:tracePt t="45393" x="11991975" y="1385888"/>
          <p14:tracePt t="45401" x="11849100" y="1328738"/>
          <p14:tracePt t="45416" x="11706225" y="1285875"/>
          <p14:tracePt t="45433" x="11349038" y="1171575"/>
          <p14:tracePt t="45450" x="11106150" y="1114425"/>
          <p14:tracePt t="45466" x="10806113" y="1071563"/>
          <p14:tracePt t="45483" x="10563225" y="1042988"/>
          <p14:tracePt t="45499" x="10363200" y="1014413"/>
          <p14:tracePt t="45516" x="10177463" y="971550"/>
          <p14:tracePt t="45533" x="10004425" y="957263"/>
          <p14:tracePt t="45549" x="9732963" y="914400"/>
          <p14:tracePt t="45566" x="9375775" y="914400"/>
          <p14:tracePt t="45583" x="8932863" y="914400"/>
          <p14:tracePt t="45599" x="8532813" y="914400"/>
          <p14:tracePt t="45616" x="8204200" y="914400"/>
          <p14:tracePt t="45633" x="7832725" y="914400"/>
          <p14:tracePt t="45650" x="7646988" y="914400"/>
          <p14:tracePt t="45666" x="7475538" y="914400"/>
          <p14:tracePt t="45683" x="7289800" y="928688"/>
          <p14:tracePt t="45699" x="7118350" y="957263"/>
          <p14:tracePt t="45716" x="6989763" y="971550"/>
          <p14:tracePt t="45733" x="6961188" y="971550"/>
          <p14:tracePt t="45749" x="6932613" y="971550"/>
          <p14:tracePt t="45785" x="6918325" y="957263"/>
          <p14:tracePt t="45794" x="6918325" y="942975"/>
          <p14:tracePt t="45810" x="6918325" y="928688"/>
          <p14:tracePt t="45817" x="6904038" y="928688"/>
          <p14:tracePt t="45833" x="6904038" y="914400"/>
          <p14:tracePt t="45849" x="6904038" y="900113"/>
          <p14:tracePt t="45937" x="6918325" y="900113"/>
          <p14:tracePt t="45953" x="6932613" y="900113"/>
          <p14:tracePt t="45961" x="6946900" y="885825"/>
          <p14:tracePt t="45969" x="6975475" y="885825"/>
          <p14:tracePt t="45983" x="7018338" y="885825"/>
          <p14:tracePt t="46000" x="7204075" y="842963"/>
          <p14:tracePt t="46016" x="7518400" y="771525"/>
          <p14:tracePt t="46033" x="8275638" y="671513"/>
          <p14:tracePt t="46049" x="8861425" y="657225"/>
          <p14:tracePt t="46066" x="9490075" y="657225"/>
          <p14:tracePt t="46083" x="10163175" y="657225"/>
          <p14:tracePt t="46100" x="10748963" y="657225"/>
          <p14:tracePt t="46116" x="11206163" y="657225"/>
          <p14:tracePt t="46133" x="11563350" y="657225"/>
          <p14:tracePt t="46149" x="11820525" y="657225"/>
          <p14:tracePt t="46166" x="11977688" y="657225"/>
          <p14:tracePt t="46183" x="12077700" y="657225"/>
          <p14:tracePt t="46199" x="12120563" y="657225"/>
          <p14:tracePt t="46216" x="12177713" y="671513"/>
          <p14:tracePt t="46713" x="12077700" y="828675"/>
          <p14:tracePt t="46721" x="11991975" y="828675"/>
          <p14:tracePt t="46733" x="11891963" y="828675"/>
          <p14:tracePt t="46749" x="11677650" y="828675"/>
          <p14:tracePt t="46766" x="11463338" y="828675"/>
          <p14:tracePt t="46783" x="11177588" y="828675"/>
          <p14:tracePt t="46799" x="10806113" y="828675"/>
          <p14:tracePt t="46816" x="10363200" y="828675"/>
          <p14:tracePt t="46833" x="9532938" y="785813"/>
          <p14:tracePt t="46849" x="8932863" y="671513"/>
          <p14:tracePt t="46866" x="8447088" y="528638"/>
          <p14:tracePt t="46883" x="8118475" y="400050"/>
          <p14:tracePt t="46899" x="7875588" y="285750"/>
          <p14:tracePt t="46917" x="7704138" y="214313"/>
          <p14:tracePt t="46933" x="7604125" y="185738"/>
          <p14:tracePt t="46949" x="7546975" y="171450"/>
          <p14:tracePt t="46966" x="7532688" y="171450"/>
          <p14:tracePt t="47073" x="7532688" y="157163"/>
          <p14:tracePt t="47081" x="7532688" y="142875"/>
          <p14:tracePt t="47201" x="7546975" y="142875"/>
          <p14:tracePt t="47217" x="7561263" y="142875"/>
          <p14:tracePt t="47249" x="7575550" y="157163"/>
          <p14:tracePt t="47257" x="7589838" y="157163"/>
          <p14:tracePt t="47266" x="7589838" y="171450"/>
          <p14:tracePt t="47283" x="7618413" y="228600"/>
          <p14:tracePt t="47300" x="7632700" y="285750"/>
          <p14:tracePt t="47316" x="7646988" y="342900"/>
          <p14:tracePt t="47333" x="7646988" y="385763"/>
          <p14:tracePt t="47349" x="7661275" y="385763"/>
          <p14:tracePt t="47366" x="7675563" y="385763"/>
          <p14:tracePt t="47383" x="7689850" y="385763"/>
          <p14:tracePt t="47399" x="7718425" y="371475"/>
          <p14:tracePt t="47416" x="7775575" y="328613"/>
          <p14:tracePt t="47433" x="7818438" y="300038"/>
          <p14:tracePt t="47449" x="7832725" y="271463"/>
          <p14:tracePt t="47577" x="7847013" y="271463"/>
          <p14:tracePt t="48025" x="7861300" y="271463"/>
          <p14:tracePt t="48049" x="7875588" y="257175"/>
          <p14:tracePt t="48065" x="7889875" y="242888"/>
          <p14:tracePt t="48073" x="7904163" y="228600"/>
          <p14:tracePt t="48082" x="7904163" y="200025"/>
          <p14:tracePt t="48099" x="7932738" y="157163"/>
          <p14:tracePt t="48116" x="7932738" y="100013"/>
          <p14:tracePt t="48133" x="7961313" y="57150"/>
          <p14:tracePt t="48149" x="7975600" y="42863"/>
          <p14:tracePt t="48166" x="7989888" y="28575"/>
          <p14:tracePt t="48233" x="8004175" y="57150"/>
          <p14:tracePt t="48241" x="8004175" y="85725"/>
          <p14:tracePt t="48250" x="8018463" y="142875"/>
          <p14:tracePt t="48266" x="8032750" y="285750"/>
          <p14:tracePt t="48283" x="8075613" y="371475"/>
          <p14:tracePt t="48299" x="8075613" y="385763"/>
          <p14:tracePt t="48316" x="8075613" y="400050"/>
          <p14:tracePt t="48641" x="8089900" y="400050"/>
          <p14:tracePt t="48657" x="8104188" y="400050"/>
          <p14:tracePt t="48665" x="8104188" y="385763"/>
          <p14:tracePt t="48681" x="8118475" y="357188"/>
          <p14:tracePt t="48689" x="8132763" y="314325"/>
          <p14:tracePt t="48699" x="8147050" y="285750"/>
          <p14:tracePt t="48716" x="8189913" y="142875"/>
          <p14:tracePt t="48733" x="8204200" y="42863"/>
          <p14:tracePt t="49089" x="8332788" y="42863"/>
          <p14:tracePt t="49099" x="8361363" y="71438"/>
          <p14:tracePt t="49116" x="8418513" y="157163"/>
          <p14:tracePt t="49132" x="8475663" y="242888"/>
          <p14:tracePt t="49149" x="8518525" y="342900"/>
          <p14:tracePt t="49166" x="8575675" y="471488"/>
          <p14:tracePt t="49183" x="8604250" y="571500"/>
          <p14:tracePt t="49199" x="8632825" y="642938"/>
          <p14:tracePt t="49216" x="8647113" y="700088"/>
          <p14:tracePt t="49233" x="8647113" y="714375"/>
          <p14:tracePt t="49353" x="8647113" y="728663"/>
          <p14:tracePt t="49369" x="8647113" y="742950"/>
          <p14:tracePt t="49377" x="8647113" y="757238"/>
          <p14:tracePt t="49393" x="8647113" y="771525"/>
          <p14:tracePt t="49401" x="8647113" y="785813"/>
          <p14:tracePt t="49416" x="8632825" y="785813"/>
          <p14:tracePt t="49417" x="8632825" y="800100"/>
          <p14:tracePt t="49433" x="8632825" y="814388"/>
          <p14:tracePt t="49450" x="8618538" y="871538"/>
          <p14:tracePt t="49466" x="8589963" y="914400"/>
          <p14:tracePt t="49483" x="8589963" y="942975"/>
          <p14:tracePt t="49499" x="8589963" y="957263"/>
          <p14:tracePt t="49633" x="8589963" y="942975"/>
          <p14:tracePt t="49649" x="8589963" y="928688"/>
          <p14:tracePt t="49665" x="8589963" y="914400"/>
          <p14:tracePt t="49681" x="8589963" y="900113"/>
          <p14:tracePt t="49697" x="8589963" y="885825"/>
          <p14:tracePt t="49705" x="8589963" y="871538"/>
          <p14:tracePt t="49716" x="8589963" y="857250"/>
          <p14:tracePt t="49733" x="8589963" y="828675"/>
          <p14:tracePt t="49749" x="8589963" y="785813"/>
          <p14:tracePt t="49766" x="8589963" y="757238"/>
          <p14:tracePt t="49783" x="8589963" y="742950"/>
          <p14:tracePt t="49800" x="8604250" y="714375"/>
          <p14:tracePt t="49816" x="8618538" y="685800"/>
          <p14:tracePt t="49833" x="8647113" y="671513"/>
          <p14:tracePt t="49897" x="8647113" y="657225"/>
          <p14:tracePt t="49913" x="8632825" y="642938"/>
          <p14:tracePt t="49921" x="8604250" y="628650"/>
          <p14:tracePt t="49933" x="8575675" y="600075"/>
          <p14:tracePt t="49949" x="8532813" y="557213"/>
          <p14:tracePt t="49966" x="8518525" y="557213"/>
          <p14:tracePt t="49985" x="8504238" y="557213"/>
          <p14:tracePt t="51377" x="8489950" y="571500"/>
          <p14:tracePt t="51385" x="8489950" y="614363"/>
          <p14:tracePt t="51393" x="8489950" y="685800"/>
          <p14:tracePt t="51401" x="8475663" y="771525"/>
          <p14:tracePt t="51416" x="8475663" y="885825"/>
          <p14:tracePt t="51417" x="8447088" y="1028700"/>
          <p14:tracePt t="51433" x="8361363" y="1314450"/>
          <p14:tracePt t="51449" x="8275638" y="1657350"/>
          <p14:tracePt t="51466" x="8089900" y="2200275"/>
          <p14:tracePt t="51483" x="7861300" y="3014663"/>
          <p14:tracePt t="51499" x="7561263" y="3943350"/>
          <p14:tracePt t="51516" x="7375525" y="4429125"/>
          <p14:tracePt t="51532" x="7318375" y="4500563"/>
          <p14:tracePt t="51993" x="7304088" y="4500563"/>
          <p14:tracePt t="52041" x="7318375" y="4471988"/>
          <p14:tracePt t="52049" x="7346950" y="4429125"/>
          <p14:tracePt t="52057" x="7389813" y="4371975"/>
          <p14:tracePt t="52066" x="7432675" y="4314825"/>
          <p14:tracePt t="52082" x="7518400" y="4200525"/>
          <p14:tracePt t="52099" x="7561263" y="4143375"/>
          <p14:tracePt t="52116" x="7575550" y="4114800"/>
          <p14:tracePt t="52132" x="7575550" y="4100513"/>
          <p14:tracePt t="52149" x="7589838" y="4086225"/>
          <p14:tracePt t="52166" x="7589838" y="4071938"/>
          <p14:tracePt t="52183" x="7589838" y="4029075"/>
          <p14:tracePt t="52199" x="7589838" y="3971925"/>
          <p14:tracePt t="52216" x="7589838" y="3886200"/>
          <p14:tracePt t="52232" x="7589838" y="3729038"/>
          <p14:tracePt t="52249" x="7561263" y="3600450"/>
          <p14:tracePt t="52266" x="7546975" y="3514725"/>
          <p14:tracePt t="52282" x="7504113" y="3429000"/>
          <p14:tracePt t="52299" x="7461250" y="3357563"/>
          <p14:tracePt t="52316" x="7446963" y="3314700"/>
          <p14:tracePt t="52337" x="7446963" y="3300413"/>
          <p14:tracePt t="52385" x="7446963" y="3286125"/>
          <p14:tracePt t="52409" x="7461250" y="3271838"/>
          <p14:tracePt t="52417" x="7475538" y="3257550"/>
          <p14:tracePt t="52425" x="7489825" y="3257550"/>
          <p14:tracePt t="52433" x="7504113" y="3243263"/>
          <p14:tracePt t="52449" x="7532688" y="3200400"/>
          <p14:tracePt t="52466" x="7561263" y="3171825"/>
          <p14:tracePt t="52483" x="7575550" y="3171825"/>
          <p14:tracePt t="52505" x="7575550" y="3157538"/>
          <p14:tracePt t="52569" x="7575550" y="3143250"/>
          <p14:tracePt t="52577" x="7575550" y="3128963"/>
          <p14:tracePt t="52585" x="7546975" y="3128963"/>
          <p14:tracePt t="52599" x="7532688" y="3100388"/>
          <p14:tracePt t="52616" x="7475538" y="3071813"/>
          <p14:tracePt t="52617" x="7446963" y="3057525"/>
          <p14:tracePt t="52633" x="7389813" y="3014663"/>
          <p14:tracePt t="52649" x="7289800" y="2957513"/>
          <p14:tracePt t="52666" x="7204075" y="2886075"/>
          <p14:tracePt t="52683" x="7161213" y="2843213"/>
          <p14:tracePt t="52699" x="7132638" y="2800350"/>
          <p14:tracePt t="52716" x="7089775" y="2728913"/>
          <p14:tracePt t="52733" x="7046913" y="2671763"/>
          <p14:tracePt t="52749" x="7018338" y="2600325"/>
          <p14:tracePt t="52766" x="7004050" y="2543175"/>
          <p14:tracePt t="52782" x="7004050" y="2457450"/>
          <p14:tracePt t="52799" x="7004050" y="2357438"/>
          <p14:tracePt t="52816" x="7004050" y="2271713"/>
          <p14:tracePt t="52833" x="7004050" y="2200275"/>
          <p14:tracePt t="52849" x="7004050" y="2185988"/>
          <p14:tracePt t="52897" x="7004050" y="2171700"/>
          <p14:tracePt t="52905" x="7004050" y="2157413"/>
          <p14:tracePt t="52921" x="7004050" y="2143125"/>
          <p14:tracePt t="52937" x="7004050" y="2128838"/>
          <p14:tracePt t="53025" x="7032625" y="2128838"/>
          <p14:tracePt t="53033" x="7046913" y="2128838"/>
          <p14:tracePt t="53041" x="7075488" y="2128838"/>
          <p14:tracePt t="53049" x="7089775" y="2128838"/>
          <p14:tracePt t="53066" x="7146925" y="2114550"/>
          <p14:tracePt t="53082" x="7204075" y="2114550"/>
          <p14:tracePt t="53099" x="7289800" y="2100263"/>
          <p14:tracePt t="53116" x="7375525" y="2100263"/>
          <p14:tracePt t="53132" x="7432675" y="2100263"/>
          <p14:tracePt t="53149" x="7489825" y="2100263"/>
          <p14:tracePt t="53166" x="7518400" y="2100263"/>
          <p14:tracePt t="53182" x="7532688" y="2100263"/>
          <p14:tracePt t="53201" x="7546975" y="2114550"/>
          <p14:tracePt t="53217" x="7561263" y="2128838"/>
          <p14:tracePt t="53233" x="7575550" y="2128838"/>
          <p14:tracePt t="53249" x="7589838" y="2157413"/>
          <p14:tracePt t="53266" x="7618413" y="2171700"/>
          <p14:tracePt t="53282" x="7646988" y="2200275"/>
          <p14:tracePt t="53299" x="7661275" y="2214563"/>
          <p14:tracePt t="53316" x="7661275" y="2228850"/>
          <p14:tracePt t="53332" x="7675563" y="2243138"/>
          <p14:tracePt t="53353" x="7675563" y="2257425"/>
          <p14:tracePt t="53366" x="7689850" y="2271713"/>
          <p14:tracePt t="53382" x="7704138" y="2300288"/>
          <p14:tracePt t="53399" x="7747000" y="2386013"/>
          <p14:tracePt t="53416" x="7761288" y="2543175"/>
          <p14:tracePt t="53432" x="7775575" y="2700338"/>
          <p14:tracePt t="53433" x="7789863" y="2800350"/>
          <p14:tracePt t="53450" x="7832725" y="3014663"/>
          <p14:tracePt t="53466" x="7904163" y="3271838"/>
          <p14:tracePt t="53482" x="7961313" y="3486150"/>
          <p14:tracePt t="53499" x="7989888" y="3657600"/>
          <p14:tracePt t="53516" x="8004175" y="3771900"/>
          <p14:tracePt t="53532" x="8032750" y="3900488"/>
          <p14:tracePt t="53549" x="8061325" y="4029075"/>
          <p14:tracePt t="53566" x="8061325" y="4114800"/>
          <p14:tracePt t="53582" x="8089900" y="4200525"/>
          <p14:tracePt t="53599" x="8118475" y="4271963"/>
          <p14:tracePt t="53616" x="8132763" y="4357688"/>
          <p14:tracePt t="53633" x="8175625" y="4529138"/>
          <p14:tracePt t="53649" x="8204200" y="4643438"/>
          <p14:tracePt t="53666" x="8247063" y="4729163"/>
          <p14:tracePt t="53682" x="8289925" y="4814888"/>
          <p14:tracePt t="53699" x="8347075" y="4900613"/>
          <p14:tracePt t="53716" x="8404225" y="4972050"/>
          <p14:tracePt t="53733" x="8447088" y="5029200"/>
          <p14:tracePt t="53749" x="8518525" y="5072063"/>
          <p14:tracePt t="53766" x="8604250" y="5129213"/>
          <p14:tracePt t="53782" x="8718550" y="5186363"/>
          <p14:tracePt t="53799" x="8847138" y="5243513"/>
          <p14:tracePt t="53816" x="9018588" y="5314950"/>
          <p14:tracePt t="53833" x="9304338" y="5429250"/>
          <p14:tracePt t="53849" x="9532938" y="5486400"/>
          <p14:tracePt t="53865" x="9747250" y="5557838"/>
          <p14:tracePt t="53882" x="9904413" y="5614988"/>
          <p14:tracePt t="53899" x="10018713" y="5643563"/>
          <p14:tracePt t="53916" x="10104438" y="5700713"/>
          <p14:tracePt t="53932" x="10177463" y="5757863"/>
          <p14:tracePt t="53949" x="10220325" y="5815013"/>
          <p14:tracePt t="53966" x="10248900" y="5872163"/>
          <p14:tracePt t="53983" x="10277475" y="5957888"/>
          <p14:tracePt t="53999" x="10291763" y="6029325"/>
          <p14:tracePt t="54016" x="10291763" y="6100763"/>
          <p14:tracePt t="54033" x="10306050" y="6200775"/>
          <p14:tracePt t="54049" x="10306050" y="6243638"/>
          <p14:tracePt t="54066" x="10320338" y="6300788"/>
          <p14:tracePt t="54082" x="10334625" y="6357938"/>
          <p14:tracePt t="54099" x="10334625" y="6400800"/>
          <p14:tracePt t="54116" x="10348913" y="6472238"/>
          <p14:tracePt t="54132" x="10348913" y="6500813"/>
          <p14:tracePt t="54149" x="10348913" y="6515100"/>
          <p14:tracePt t="54201" x="10348913" y="6500813"/>
          <p14:tracePt t="54208" x="10348913" y="6472238"/>
          <p14:tracePt t="54216" x="10320338" y="6429375"/>
          <p14:tracePt t="54233" x="10263188" y="6286500"/>
          <p14:tracePt t="54249" x="10206038" y="6057900"/>
          <p14:tracePt t="54266" x="10090150" y="5657850"/>
          <p14:tracePt t="54282" x="9975850" y="5129213"/>
          <p14:tracePt t="54299" x="9847263" y="4629150"/>
          <p14:tracePt t="54316" x="9747250" y="4171950"/>
          <p14:tracePt t="54332" x="9647238" y="3843338"/>
          <p14:tracePt t="54349" x="9561513" y="3600450"/>
          <p14:tracePt t="54366" x="9518650" y="3457575"/>
          <p14:tracePt t="54382" x="9490075" y="3343275"/>
          <p14:tracePt t="54399" x="9447213" y="3271838"/>
          <p14:tracePt t="54416" x="9418638" y="3200400"/>
          <p14:tracePt t="54433" x="9375775" y="3100388"/>
          <p14:tracePt t="54449" x="9304338" y="3000375"/>
          <p14:tracePt t="54466" x="9218613" y="2886075"/>
          <p14:tracePt t="54482" x="9090025" y="2757488"/>
          <p14:tracePt t="54499" x="8918575" y="2614613"/>
          <p14:tracePt t="54516" x="8689975" y="2443163"/>
          <p14:tracePt t="54532" x="8432800" y="2257425"/>
          <p14:tracePt t="54549" x="8218488" y="2128838"/>
          <p14:tracePt t="54566" x="8061325" y="2014538"/>
          <p14:tracePt t="54582" x="7961313" y="1957388"/>
          <p14:tracePt t="54599" x="7932738" y="1943100"/>
          <p14:tracePt t="54656" x="7932738" y="1957388"/>
          <p14:tracePt t="54665" x="7932738" y="1971675"/>
          <p14:tracePt t="54672" x="7932738" y="2000250"/>
          <p14:tracePt t="54682" x="7932738" y="2043113"/>
          <p14:tracePt t="54699" x="7932738" y="2143125"/>
          <p14:tracePt t="54716" x="7932738" y="2214563"/>
          <p14:tracePt t="54733" x="7932738" y="2271713"/>
          <p14:tracePt t="54749" x="7932738" y="2314575"/>
          <p14:tracePt t="54766" x="7932738" y="2371725"/>
          <p14:tracePt t="54782" x="7932738" y="2400300"/>
          <p14:tracePt t="54799" x="7932738" y="2443163"/>
          <p14:tracePt t="54816" x="7932738" y="2471738"/>
          <p14:tracePt t="54833" x="7932738" y="2500313"/>
          <p14:tracePt t="54849" x="7904163" y="2500313"/>
          <p14:tracePt t="54866" x="7847013" y="2514600"/>
          <p14:tracePt t="54882" x="7775575" y="2514600"/>
          <p14:tracePt t="54899" x="7661275" y="2486025"/>
          <p14:tracePt t="54916" x="7432675" y="2414588"/>
          <p14:tracePt t="54932" x="7189788" y="2328863"/>
          <p14:tracePt t="54949" x="6989763" y="2228850"/>
          <p14:tracePt t="54966" x="6861175" y="2185988"/>
          <p14:tracePt t="54982" x="6804025" y="2157413"/>
          <p14:tracePt t="54999" x="6789738" y="2157413"/>
          <p14:tracePt t="55016" x="6775450" y="2157413"/>
          <p14:tracePt t="55033" x="6775450" y="2185988"/>
          <p14:tracePt t="55049" x="6761163" y="2300288"/>
          <p14:tracePt t="55066" x="6732588" y="2500313"/>
          <p14:tracePt t="55082" x="6718300" y="2700338"/>
          <p14:tracePt t="55099" x="6718300" y="2886075"/>
          <p14:tracePt t="55116" x="6718300" y="3043238"/>
          <p14:tracePt t="55132" x="6718300" y="3143250"/>
          <p14:tracePt t="55149" x="6718300" y="3214688"/>
          <p14:tracePt t="55166" x="6718300" y="3257550"/>
          <p14:tracePt t="55182" x="6718300" y="3328988"/>
          <p14:tracePt t="55199" x="6718300" y="3357563"/>
          <p14:tracePt t="55216" x="6746875" y="3414713"/>
          <p14:tracePt t="55233" x="6789738" y="3457575"/>
          <p14:tracePt t="55249" x="6804025" y="3486150"/>
          <p14:tracePt t="55266" x="6818313" y="3486150"/>
          <p14:tracePt t="55282" x="6832600" y="3486150"/>
          <p14:tracePt t="55299" x="6846888" y="3486150"/>
          <p14:tracePt t="55315" x="6846888" y="3471863"/>
          <p14:tracePt t="55332" x="6861175" y="3443288"/>
          <p14:tracePt t="55349" x="6875463" y="3386138"/>
          <p14:tracePt t="55366" x="6904038" y="3271838"/>
          <p14:tracePt t="55382" x="6932613" y="3157538"/>
          <p14:tracePt t="55399" x="6961188" y="3014663"/>
          <p14:tracePt t="55416" x="7018338" y="2871788"/>
          <p14:tracePt t="55432" x="7075488" y="2786063"/>
          <p14:tracePt t="55449" x="7118350" y="2728913"/>
          <p14:tracePt t="55466" x="7146925" y="2700338"/>
          <p14:tracePt t="55482" x="7175500" y="2671763"/>
          <p14:tracePt t="55499" x="7232650" y="2628900"/>
          <p14:tracePt t="55516" x="7304088" y="2586038"/>
          <p14:tracePt t="55532" x="7361238" y="2528888"/>
          <p14:tracePt t="55549" x="7432675" y="2500313"/>
          <p14:tracePt t="55565" x="7475538" y="2486025"/>
          <p14:tracePt t="55582" x="7504113" y="2486025"/>
          <p14:tracePt t="55599" x="7518400" y="2486025"/>
          <p14:tracePt t="55616" x="7546975" y="2486025"/>
          <p14:tracePt t="55632" x="7604125" y="2528888"/>
          <p14:tracePt t="55649" x="7661275" y="2600325"/>
          <p14:tracePt t="55666" x="7704138" y="2700338"/>
          <p14:tracePt t="55682" x="7761288" y="2843213"/>
          <p14:tracePt t="55699" x="7804150" y="3028950"/>
          <p14:tracePt t="55716" x="7832725" y="3228975"/>
          <p14:tracePt t="55733" x="7832725" y="3414713"/>
          <p14:tracePt t="55749" x="7832725" y="3571875"/>
          <p14:tracePt t="55765" x="7832725" y="3686175"/>
          <p14:tracePt t="55782" x="7832725" y="3786188"/>
          <p14:tracePt t="55799" x="7832725" y="3871913"/>
          <p14:tracePt t="55816" x="7832725" y="3971925"/>
          <p14:tracePt t="55832" x="7832725" y="4086225"/>
          <p14:tracePt t="55849" x="7832725" y="4143375"/>
          <p14:tracePt t="55865" x="7832725" y="4186238"/>
          <p14:tracePt t="55882" x="7832725" y="4243388"/>
          <p14:tracePt t="55899" x="7832725" y="4271963"/>
          <p14:tracePt t="55915" x="7832725" y="4286250"/>
          <p14:tracePt t="55932" x="7832725" y="4300538"/>
          <p14:tracePt t="55984" x="7847013" y="4300538"/>
          <p14:tracePt t="56024" x="7847013" y="4271963"/>
          <p14:tracePt t="56032" x="7847013" y="4229100"/>
          <p14:tracePt t="56040" x="7847013" y="4157663"/>
          <p14:tracePt t="56049" x="7847013" y="4057650"/>
          <p14:tracePt t="56065" x="7847013" y="3843338"/>
          <p14:tracePt t="56082" x="7847013" y="3557588"/>
          <p14:tracePt t="56099" x="7847013" y="3300413"/>
          <p14:tracePt t="56116" x="7847013" y="3086100"/>
          <p14:tracePt t="56132" x="7847013" y="2886075"/>
          <p14:tracePt t="56149" x="7847013" y="2786063"/>
          <p14:tracePt t="56165" x="7832725" y="2743200"/>
          <p14:tracePt t="56182" x="7832725" y="2714625"/>
          <p14:tracePt t="56199" x="7818438" y="2714625"/>
          <p14:tracePt t="56216" x="7818438" y="2700338"/>
          <p14:tracePt t="56232" x="7789863" y="2700338"/>
          <p14:tracePt t="56249" x="7775575" y="2700338"/>
          <p14:tracePt t="56392" x="7775575" y="2686050"/>
          <p14:tracePt t="56408" x="7775575" y="2657475"/>
          <p14:tracePt t="56416" x="7775575" y="2628900"/>
          <p14:tracePt t="56424" x="7775575" y="2600325"/>
          <p14:tracePt t="56432" x="7775575" y="2557463"/>
          <p14:tracePt t="56449" x="7775575" y="2486025"/>
          <p14:tracePt t="56466" x="7775575" y="2428875"/>
          <p14:tracePt t="56482" x="7789863" y="2371725"/>
          <p14:tracePt t="56499" x="7789863" y="2357438"/>
          <p14:tracePt t="56516" x="7804150" y="2343150"/>
          <p14:tracePt t="56584" x="7804150" y="2357438"/>
          <p14:tracePt t="56592" x="7804150" y="2371725"/>
          <p14:tracePt t="56600" x="7804150" y="2386013"/>
          <p14:tracePt t="56616" x="7804150" y="2428875"/>
          <p14:tracePt t="56632" x="7789863" y="2486025"/>
          <p14:tracePt t="56649" x="7775575" y="2528888"/>
          <p14:tracePt t="56665" x="7761288" y="2543175"/>
          <p14:tracePt t="56682" x="7732713" y="2571750"/>
          <p14:tracePt t="56699" x="7732713" y="2586038"/>
          <p14:tracePt t="56716" x="7718425" y="2600325"/>
          <p14:tracePt t="56733" x="7704138" y="2614613"/>
          <p14:tracePt t="56749" x="7689850" y="2628900"/>
          <p14:tracePt t="56766" x="7675563" y="2628900"/>
          <p14:tracePt t="56782" x="7661275" y="2643188"/>
          <p14:tracePt t="56799" x="7646988" y="2671763"/>
          <p14:tracePt t="56816" x="7618413" y="2700338"/>
          <p14:tracePt t="56832" x="7589838" y="2743200"/>
          <p14:tracePt t="56849" x="7546975" y="2786063"/>
          <p14:tracePt t="56865" x="7518400" y="2828925"/>
          <p14:tracePt t="56882" x="7475538" y="2871788"/>
          <p14:tracePt t="56899" x="7446963" y="2900363"/>
          <p14:tracePt t="56916" x="7418388" y="2914650"/>
          <p14:tracePt t="56932" x="7389813" y="2928938"/>
          <p14:tracePt t="56949" x="7375525" y="2957513"/>
          <p14:tracePt t="56968" x="7361238" y="2957513"/>
          <p14:tracePt t="56982" x="7361238" y="2971800"/>
          <p14:tracePt t="56999" x="7346950" y="2971800"/>
          <p14:tracePt t="57015" x="7318375" y="3000375"/>
          <p14:tracePt t="57033" x="7246938" y="3043238"/>
          <p14:tracePt t="57049" x="7189788" y="3071813"/>
          <p14:tracePt t="57066" x="7118350" y="3100388"/>
          <p14:tracePt t="57082" x="7061200" y="3128963"/>
          <p14:tracePt t="57099" x="6989763" y="3143250"/>
          <p14:tracePt t="57115" x="6946900" y="3143250"/>
          <p14:tracePt t="57132" x="6932613" y="3143250"/>
          <p14:tracePt t="57224" x="6946900" y="3143250"/>
          <p14:tracePt t="57232" x="6961188" y="3143250"/>
          <p14:tracePt t="57240" x="6975475" y="3128963"/>
          <p14:tracePt t="57249" x="7018338" y="3100388"/>
          <p14:tracePt t="57266" x="7118350" y="3057525"/>
          <p14:tracePt t="57282" x="7246938" y="3000375"/>
          <p14:tracePt t="57299" x="7361238" y="2957513"/>
          <p14:tracePt t="57315" x="7446963" y="2914650"/>
          <p14:tracePt t="57332" x="7546975" y="2843213"/>
          <p14:tracePt t="57349" x="7661275" y="2771775"/>
          <p14:tracePt t="57365" x="7732713" y="2728913"/>
          <p14:tracePt t="57382" x="7747000" y="2686050"/>
          <p14:tracePt t="57399" x="7761288" y="2671763"/>
          <p14:tracePt t="57415" x="7761288" y="2657475"/>
          <p14:tracePt t="57456" x="7761288" y="2643188"/>
          <p14:tracePt t="57472" x="7761288" y="2628900"/>
          <p14:tracePt t="57488" x="7761288" y="2614613"/>
          <p14:tracePt t="57512" x="7761288" y="2600325"/>
          <p14:tracePt t="57520" x="7747000" y="2586038"/>
          <p14:tracePt t="57536" x="7718425" y="2571750"/>
          <p14:tracePt t="57544" x="7704138" y="2557463"/>
          <p14:tracePt t="57552" x="7689850" y="2543175"/>
          <p14:tracePt t="57568" x="7675563" y="2543175"/>
          <p14:tracePt t="57640" x="7661275" y="2557463"/>
          <p14:tracePt t="57649" x="7661275" y="2586038"/>
          <p14:tracePt t="57656" x="7646988" y="2614613"/>
          <p14:tracePt t="57666" x="7632700" y="2657475"/>
          <p14:tracePt t="57682" x="7632700" y="2757488"/>
          <p14:tracePt t="57699" x="7632700" y="2843213"/>
          <p14:tracePt t="57715" x="7632700" y="2928938"/>
          <p14:tracePt t="57732" x="7632700" y="2986088"/>
          <p14:tracePt t="57749" x="7632700" y="3043238"/>
          <p14:tracePt t="57766" x="7646988" y="3086100"/>
          <p14:tracePt t="57782" x="7646988" y="3114675"/>
          <p14:tracePt t="57799" x="7675563" y="3128963"/>
          <p14:tracePt t="57815" x="7704138" y="3157538"/>
          <p14:tracePt t="57832" x="7775575" y="3214688"/>
          <p14:tracePt t="57849" x="7847013" y="3257550"/>
          <p14:tracePt t="57865" x="7904163" y="3300413"/>
          <p14:tracePt t="57882" x="7961313" y="3357563"/>
          <p14:tracePt t="57899" x="8004175" y="3386138"/>
          <p14:tracePt t="57916" x="8032750" y="3414713"/>
          <p14:tracePt t="57932" x="8047038" y="3443288"/>
          <p14:tracePt t="57949" x="8061325" y="3486150"/>
          <p14:tracePt t="57965" x="8075613" y="3557588"/>
          <p14:tracePt t="57982" x="8075613" y="3643313"/>
          <p14:tracePt t="57999" x="8032750" y="3800475"/>
          <p14:tracePt t="58015" x="7961313" y="3929063"/>
          <p14:tracePt t="58032" x="7889875" y="4071938"/>
          <p14:tracePt t="58049" x="7847013" y="4129088"/>
          <p14:tracePt t="58065" x="7818438" y="4171950"/>
          <p14:tracePt t="58082" x="7804150" y="4214813"/>
          <p14:tracePt t="58099" x="7775575" y="4257675"/>
          <p14:tracePt t="58116" x="7775575" y="4271963"/>
          <p14:tracePt t="58132" x="7775575" y="4300538"/>
          <p14:tracePt t="58149" x="7761288" y="4329113"/>
          <p14:tracePt t="58165" x="7732713" y="4386263"/>
          <p14:tracePt t="58182" x="7718425" y="4429125"/>
          <p14:tracePt t="58199" x="7718425" y="4486275"/>
          <p14:tracePt t="58215" x="7704138" y="4529138"/>
          <p14:tracePt t="58232" x="7704138" y="4557713"/>
          <p14:tracePt t="58249" x="7704138" y="4572000"/>
          <p14:tracePt t="58265" x="7718425" y="4586288"/>
          <p14:tracePt t="58282" x="7775575" y="4586288"/>
          <p14:tracePt t="58299" x="7861300" y="4586288"/>
          <p14:tracePt t="58315" x="8004175" y="4586288"/>
          <p14:tracePt t="58332" x="8204200" y="4543425"/>
          <p14:tracePt t="58349" x="8461375" y="4471988"/>
          <p14:tracePt t="58365" x="8689975" y="4386263"/>
          <p14:tracePt t="58382" x="8818563" y="4300538"/>
          <p14:tracePt t="58399" x="8847138" y="4257675"/>
          <p14:tracePt t="58415" x="8861425" y="4171950"/>
          <p14:tracePt t="58432" x="8861425" y="4029075"/>
          <p14:tracePt t="58449" x="8861425" y="3943350"/>
          <p14:tracePt t="58465" x="8832850" y="3857625"/>
          <p14:tracePt t="58482" x="8775700" y="3786188"/>
          <p14:tracePt t="58499" x="8732838" y="3743325"/>
          <p14:tracePt t="58515" x="8675688" y="3686175"/>
          <p14:tracePt t="58532" x="8589963" y="3629025"/>
          <p14:tracePt t="58549" x="8461375" y="3543300"/>
          <p14:tracePt t="58565" x="8289925" y="3429000"/>
          <p14:tracePt t="58582" x="8104188" y="3314700"/>
          <p14:tracePt t="58599" x="7918450" y="3228975"/>
          <p14:tracePt t="58615" x="7804150" y="3186113"/>
          <p14:tracePt t="58632" x="7675563" y="3114675"/>
          <p14:tracePt t="58649" x="7618413" y="3086100"/>
          <p14:tracePt t="58720" x="7618413" y="3071813"/>
          <p14:tracePt t="58752" x="7632700" y="3071813"/>
          <p14:tracePt t="58760" x="7646988" y="3071813"/>
          <p14:tracePt t="58768" x="7661275" y="3071813"/>
          <p14:tracePt t="58782" x="7675563" y="3071813"/>
          <p14:tracePt t="58799" x="7718425" y="3071813"/>
          <p14:tracePt t="58816" x="7761288" y="3071813"/>
          <p14:tracePt t="58816" x="7789863" y="3086100"/>
          <p14:tracePt t="58832" x="7832725" y="3128963"/>
          <p14:tracePt t="58849" x="7875588" y="3186113"/>
          <p14:tracePt t="58865" x="7904163" y="3257550"/>
          <p14:tracePt t="58882" x="7932738" y="3343275"/>
          <p14:tracePt t="58899" x="7961313" y="3429000"/>
          <p14:tracePt t="58915" x="7961313" y="3500438"/>
          <p14:tracePt t="58933" x="7961313" y="3543300"/>
          <p14:tracePt t="58949" x="7961313" y="3586163"/>
          <p14:tracePt t="58965" x="7947025" y="3614738"/>
          <p14:tracePt t="58982" x="7947025" y="3643313"/>
          <p14:tracePt t="58999" x="7932738" y="3671888"/>
          <p14:tracePt t="59015" x="7904163" y="3700463"/>
          <p14:tracePt t="59032" x="7861300" y="3757613"/>
          <p14:tracePt t="59049" x="7847013" y="3786188"/>
          <p14:tracePt t="59066" x="7832725" y="3800475"/>
          <p14:tracePt t="59082" x="7818438" y="3800475"/>
          <p14:tracePt t="59136" x="7818438" y="3814763"/>
          <p14:tracePt t="59152" x="7818438" y="3829050"/>
          <p14:tracePt t="59160" x="7847013" y="3857625"/>
          <p14:tracePt t="59168" x="7889875" y="3886200"/>
          <p14:tracePt t="59182" x="7975600" y="3943350"/>
          <p14:tracePt t="59199" x="8232775" y="4114800"/>
          <p14:tracePt t="59215" x="8561388" y="4300538"/>
          <p14:tracePt t="59232" x="9047163" y="4643438"/>
          <p14:tracePt t="59249" x="9290050" y="4814888"/>
          <p14:tracePt t="59265" x="9390063" y="4886325"/>
          <p14:tracePt t="59282" x="9404350" y="4900613"/>
          <p14:tracePt t="59312" x="9404350" y="4914900"/>
          <p14:tracePt t="59320" x="9404350" y="4929188"/>
          <p14:tracePt t="59336" x="9404350" y="4943475"/>
          <p14:tracePt t="59349" x="9404350" y="4957763"/>
          <p14:tracePt t="59365" x="9404350" y="5000625"/>
          <p14:tracePt t="59382" x="9404350" y="5072063"/>
          <p14:tracePt t="59399" x="9375775" y="5172075"/>
          <p14:tracePt t="59415" x="9347200" y="5243513"/>
          <p14:tracePt t="59432" x="9304338" y="5329238"/>
          <p14:tracePt t="59449" x="9290050" y="5372100"/>
          <p14:tracePt t="59466" x="9275763" y="5400675"/>
          <p14:tracePt t="59482" x="9275763" y="5414963"/>
          <p14:tracePt t="59499" x="9275763" y="5443538"/>
          <p14:tracePt t="59515" x="9275763" y="5457825"/>
          <p14:tracePt t="59532" x="9275763" y="5486400"/>
          <p14:tracePt t="59549" x="9275763" y="5514975"/>
          <p14:tracePt t="59565" x="9275763" y="5543550"/>
          <p14:tracePt t="59582" x="9275763" y="5600700"/>
          <p14:tracePt t="59599" x="9290050" y="5643563"/>
          <p14:tracePt t="59615" x="9304338" y="5700713"/>
          <p14:tracePt t="59632" x="9304338" y="5743575"/>
          <p14:tracePt t="59649" x="9304338" y="5772150"/>
          <p14:tracePt t="59665" x="9304338" y="5786438"/>
          <p14:tracePt t="59682" x="9304338" y="5815013"/>
          <p14:tracePt t="59699" x="9304338" y="5829300"/>
          <p14:tracePt t="59716" x="9304338" y="5857875"/>
          <p14:tracePt t="59733" x="9304338" y="5872163"/>
          <p14:tracePt t="59749" x="9304338" y="5900738"/>
          <p14:tracePt t="59765" x="9304338" y="5915025"/>
          <p14:tracePt t="59782" x="9304338" y="5929313"/>
          <p14:tracePt t="59799" x="9304338" y="5957888"/>
          <p14:tracePt t="59815" x="9304338" y="5972175"/>
          <p14:tracePt t="59832" x="9304338" y="6015038"/>
          <p14:tracePt t="59849" x="9304338" y="6029325"/>
          <p14:tracePt t="59865" x="9304338" y="6057900"/>
          <p14:tracePt t="59882" x="9304338" y="6072188"/>
          <p14:tracePt t="60008" x="9318625" y="6072188"/>
          <p14:tracePt t="60120" x="9332913" y="6072188"/>
          <p14:tracePt t="60168" x="9347200" y="6072188"/>
          <p14:tracePt t="60176" x="9347200" y="6057900"/>
          <p14:tracePt t="60184" x="9361488" y="6043613"/>
          <p14:tracePt t="60200" x="9361488" y="6029325"/>
          <p14:tracePt t="60216" x="9375775" y="6000750"/>
          <p14:tracePt t="60232" x="9375775" y="5972175"/>
          <p14:tracePt t="60249" x="9404350" y="5915025"/>
          <p14:tracePt t="60265" x="9432925" y="5843588"/>
          <p14:tracePt t="60282" x="9461500" y="5715000"/>
          <p14:tracePt t="60299" x="9532938" y="5557838"/>
          <p14:tracePt t="60315" x="9604375" y="5386388"/>
          <p14:tracePt t="60332" x="9675813" y="5272088"/>
          <p14:tracePt t="60348" x="9761538" y="5200650"/>
          <p14:tracePt t="60365" x="9818688" y="5157788"/>
          <p14:tracePt t="60382" x="9890125" y="5157788"/>
          <p14:tracePt t="60399" x="9932988" y="5157788"/>
          <p14:tracePt t="60415" x="10004425" y="5186363"/>
          <p14:tracePt t="60432" x="10191750" y="5357813"/>
          <p14:tracePt t="60449" x="10391775" y="5557838"/>
          <p14:tracePt t="60466" x="10548938" y="5715000"/>
          <p14:tracePt t="60482" x="10634663" y="5829300"/>
          <p14:tracePt t="60499" x="10706100" y="5915025"/>
          <p14:tracePt t="60515" x="10734675" y="5972175"/>
          <p14:tracePt t="60533" x="10748963" y="5986463"/>
          <p14:tracePt t="60584" x="10763250" y="5986463"/>
          <p14:tracePt t="60592" x="10777538" y="5943600"/>
          <p14:tracePt t="60600" x="10806113" y="5900738"/>
          <p14:tracePt t="60615" x="10848975" y="5800725"/>
          <p14:tracePt t="60632" x="11006138" y="5357813"/>
          <p14:tracePt t="60649" x="11091863" y="4972050"/>
          <p14:tracePt t="60665" x="11106150" y="4600575"/>
          <p14:tracePt t="60682" x="11106150" y="4214813"/>
          <p14:tracePt t="60699" x="11077575" y="3814763"/>
          <p14:tracePt t="60716" x="11020425" y="3486150"/>
          <p14:tracePt t="60732" x="10977563" y="3271838"/>
          <p14:tracePt t="60749" x="10963275" y="3186113"/>
          <p14:tracePt t="60765" x="10963275" y="3157538"/>
          <p14:tracePt t="60856" x="10963275" y="3171825"/>
          <p14:tracePt t="60864" x="10963275" y="3186113"/>
          <p14:tracePt t="60872" x="10963275" y="3214688"/>
          <p14:tracePt t="60882" x="10963275" y="3257550"/>
          <p14:tracePt t="60899" x="10963275" y="3343275"/>
          <p14:tracePt t="60915" x="10963275" y="3457575"/>
          <p14:tracePt t="60932" x="10963275" y="3557588"/>
          <p14:tracePt t="60949" x="10934700" y="3643313"/>
          <p14:tracePt t="60965" x="10891838" y="3714750"/>
          <p14:tracePt t="60982" x="10834688" y="3757613"/>
          <p14:tracePt t="60999" x="10720388" y="3786188"/>
          <p14:tracePt t="61015" x="10563225" y="3829050"/>
          <p14:tracePt t="61032" x="10263188" y="3843338"/>
          <p14:tracePt t="61049" x="10004425" y="3843338"/>
          <p14:tracePt t="61065" x="9690100" y="3843338"/>
          <p14:tracePt t="61082" x="9361488" y="3843338"/>
          <p14:tracePt t="61099" x="9075738" y="3843338"/>
          <p14:tracePt t="61115" x="8861425" y="3843338"/>
          <p14:tracePt t="61132" x="8718550" y="3843338"/>
          <p14:tracePt t="61149" x="8647113" y="3843338"/>
          <p14:tracePt t="61165" x="8618538" y="3843338"/>
          <p14:tracePt t="61182" x="8618538" y="3857625"/>
          <p14:tracePt t="61199" x="8618538" y="3871913"/>
          <p14:tracePt t="61215" x="8618538" y="3914775"/>
          <p14:tracePt t="61232" x="8618538" y="4086225"/>
          <p14:tracePt t="61249" x="8661400" y="4243388"/>
          <p14:tracePt t="61265" x="8718550" y="4371975"/>
          <p14:tracePt t="61282" x="8775700" y="4457700"/>
          <p14:tracePt t="61299" x="8832850" y="4500563"/>
          <p14:tracePt t="61315" x="8875713" y="4514850"/>
          <p14:tracePt t="61332" x="8890000" y="4514850"/>
          <p14:tracePt t="61408" x="8890000" y="4500563"/>
          <p14:tracePt t="61424" x="8890000" y="4471988"/>
          <p14:tracePt t="61432" x="8890000" y="4457700"/>
          <p14:tracePt t="61440" x="8875713" y="4443413"/>
          <p14:tracePt t="61449" x="8847138" y="4400550"/>
          <p14:tracePt t="61465" x="8818563" y="4371975"/>
          <p14:tracePt t="61482" x="8789988" y="4343400"/>
          <p14:tracePt t="61499" x="8789988" y="4329113"/>
          <p14:tracePt t="61515" x="8789988" y="4314825"/>
          <p14:tracePt t="61736" x="8775700" y="4314825"/>
          <p14:tracePt t="61760" x="8761413" y="4300538"/>
          <p14:tracePt t="61768" x="8747125" y="4286250"/>
          <p14:tracePt t="61776" x="8718550" y="4271963"/>
          <p14:tracePt t="61784" x="8689975" y="4271963"/>
          <p14:tracePt t="61799" x="8675688" y="4243388"/>
          <p14:tracePt t="61815" x="8618538" y="4229100"/>
          <p14:tracePt t="61832" x="8561388" y="4200525"/>
          <p14:tracePt t="61849" x="8532813" y="4186238"/>
          <p14:tracePt t="61865" x="8504238" y="4171950"/>
          <p14:tracePt t="61882" x="8489950" y="4171950"/>
          <p14:tracePt t="62080" x="8489950" y="4157663"/>
          <p14:tracePt t="62120" x="8504238" y="4157663"/>
          <p14:tracePt t="62128" x="8504238" y="4143375"/>
          <p14:tracePt t="62144" x="8518525" y="4143375"/>
          <p14:tracePt t="62152" x="8532813" y="4129088"/>
          <p14:tracePt t="62165" x="8532813" y="41148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319B2-C9A4-F42A-A29C-A76D15B94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C17621-9AC9-B762-99B8-E4A7599C3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Experimento 1: Replicación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5DA1DB11-E267-57EE-3622-F1847C0FC054}"/>
                  </a:ext>
                </a:extLst>
              </p:cNvPr>
              <p:cNvSpPr txBox="1"/>
              <p:nvPr/>
            </p:nvSpPr>
            <p:spPr>
              <a:xfrm>
                <a:off x="720790" y="1796692"/>
                <a:ext cx="4205140" cy="22631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Mismo ejercicio que los autores.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Sólo se predice el valor de un</a:t>
                </a:r>
                <a:r>
                  <a:rPr lang="es-ES" sz="1600" dirty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s-ES" sz="1600" i="1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endParaRPr lang="es-ES" sz="1600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Regresión simbólica con los valores  de M generados por la ecuación.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Se logran descripciones que sólo dependen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s-ES" sz="1600" b="0" i="1" smtClean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s-ES" sz="1600" b="0" i="1" smtClean="0"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s-ES" sz="16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5DA1DB11-E267-57EE-3622-F1847C0FC0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790" y="1796692"/>
                <a:ext cx="4205140" cy="2263120"/>
              </a:xfrm>
              <a:prstGeom prst="rect">
                <a:avLst/>
              </a:prstGeom>
              <a:blipFill>
                <a:blip r:embed="rId4"/>
                <a:stretch>
                  <a:fillRect l="-580" b="-2426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4920A356-4B53-D369-0A6D-9D8B00512DAE}"/>
                  </a:ext>
                </a:extLst>
              </p:cNvPr>
              <p:cNvSpPr txBox="1"/>
              <p:nvPr/>
            </p:nvSpPr>
            <p:spPr>
              <a:xfrm>
                <a:off x="642599" y="4823518"/>
                <a:ext cx="3911392" cy="6855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sz="2000" i="1" smtClean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Cambria Math" panose="02040503050406030204" pitchFamily="18" charset="0"/>
                        </a:rPr>
                        <m:t>0.166 + 0.166∗</m:t>
                      </m:r>
                      <m:f>
                        <m:fPr>
                          <m:ctrlPr>
                            <a:rPr lang="sv-SE" sz="200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sv-SE" sz="2000" i="1" smtClean="0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𝑙𝑜𝑔</m:t>
                          </m:r>
                          <m:d>
                            <m:dPr>
                              <m:ctrlPr>
                                <a:rPr lang="sv-SE" sz="2000" i="1" smtClean="0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0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0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  <m:sub>
                                  <m:r>
                                    <a:rPr lang="es-ES" sz="2000" i="1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ad>
                                <m:radPr>
                                  <m:degHide m:val="on"/>
                                  <m:ctrlPr>
                                    <a:rPr lang="es-ES" sz="2000" b="0" i="1" smtClean="0">
                                      <a:solidFill>
                                        <a:schemeClr val="accent1">
                                          <a:lumMod val="20000"/>
                                          <a:lumOff val="8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sSub>
                                    <m:sSubPr>
                                      <m:ctrlPr>
                                        <a:rPr lang="es-ES" sz="2000" b="0" i="1" smtClean="0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2000" b="0" i="1" smtClean="0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  <m:sub>
                                      <m:r>
                                        <a:rPr lang="es-ES" sz="2000" b="0" i="1" smtClean="0">
                                          <a:solidFill>
                                            <a:schemeClr val="accent1">
                                              <a:lumMod val="20000"/>
                                              <a:lumOff val="8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rad>
                            </m:e>
                          </m:d>
                          <m:r>
                            <a:rPr lang="sv-SE" sz="2000" i="1"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+ 1.5</m:t>
                          </m:r>
                        </m:num>
                        <m:den>
                          <m:sSub>
                            <m:sSubPr>
                              <m:ctrlPr>
                                <a:rPr lang="es-ES" sz="20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0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es-ES" sz="2000" i="1">
                                  <a:solidFill>
                                    <a:schemeClr val="accent1">
                                      <a:lumMod val="20000"/>
                                      <a:lumOff val="8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1 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s-ES" sz="2000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4920A356-4B53-D369-0A6D-9D8B00512D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599" y="4823518"/>
                <a:ext cx="3911392" cy="68557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>
            <a:extLst>
              <a:ext uri="{FF2B5EF4-FFF2-40B4-BE49-F238E27FC236}">
                <a16:creationId xmlns:a16="http://schemas.microsoft.com/office/drawing/2014/main" id="{20F355D8-C1EB-E017-934A-2B93A087910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507"/>
          <a:stretch>
            <a:fillRect/>
          </a:stretch>
        </p:blipFill>
        <p:spPr>
          <a:xfrm>
            <a:off x="1777070" y="5864137"/>
            <a:ext cx="1642450" cy="62873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CF8DC829-1CDF-1208-FB7B-C1B9843BEBD4}"/>
              </a:ext>
            </a:extLst>
          </p:cNvPr>
          <p:cNvSpPr txBox="1"/>
          <p:nvPr/>
        </p:nvSpPr>
        <p:spPr>
          <a:xfrm>
            <a:off x="2373231" y="5430428"/>
            <a:ext cx="4501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vs</a:t>
            </a:r>
            <a:endParaRPr lang="es-ES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36D2BF8-9D1B-C6A3-54A2-CF84035C9B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0473" y="1926161"/>
            <a:ext cx="6402176" cy="4259055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604F1346-55F7-B6B5-5CFF-2BDD55FB7875}"/>
              </a:ext>
            </a:extLst>
          </p:cNvPr>
          <p:cNvSpPr txBox="1"/>
          <p:nvPr/>
        </p:nvSpPr>
        <p:spPr>
          <a:xfrm>
            <a:off x="1814801" y="4348182"/>
            <a:ext cx="1566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Candidato 7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C6C58CB0-4739-0B17-D784-34AACE1AF79A}"/>
              </a:ext>
            </a:extLst>
          </p:cNvPr>
          <p:cNvSpPr/>
          <p:nvPr/>
        </p:nvSpPr>
        <p:spPr>
          <a:xfrm rot="8779307">
            <a:off x="9591977" y="505216"/>
            <a:ext cx="1281509" cy="1021916"/>
          </a:xfrm>
          <a:prstGeom prst="ellipse">
            <a:avLst/>
          </a:prstGeom>
          <a:solidFill>
            <a:schemeClr val="accent2">
              <a:lumMod val="20000"/>
              <a:lumOff val="80000"/>
              <a:alpha val="14118"/>
            </a:schemeClr>
          </a:solidFill>
          <a:ln w="76200">
            <a:solidFill>
              <a:schemeClr val="accent1">
                <a:lumMod val="60000"/>
                <a:lumOff val="40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01F859F4-178C-618F-CB18-E64516C20BCD}"/>
              </a:ext>
            </a:extLst>
          </p:cNvPr>
          <p:cNvSpPr/>
          <p:nvPr/>
        </p:nvSpPr>
        <p:spPr>
          <a:xfrm rot="6692925">
            <a:off x="4821506" y="5623961"/>
            <a:ext cx="765366" cy="857785"/>
          </a:xfrm>
          <a:prstGeom prst="ellipse">
            <a:avLst/>
          </a:prstGeom>
          <a:solidFill>
            <a:schemeClr val="tx1">
              <a:lumMod val="95000"/>
              <a:alpha val="14118"/>
            </a:schemeClr>
          </a:solidFill>
          <a:ln w="76200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4EAB308-2F60-E6CF-69A6-F67E956AAE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2896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436"/>
    </mc:Choice>
    <mc:Fallback>
      <p:transition spd="slow" advTm="99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42" x="8518525" y="4114800"/>
          <p14:tracePt t="758" x="8504238" y="4114800"/>
          <p14:tracePt t="766" x="8461375" y="4086225"/>
          <p14:tracePt t="774" x="8375650" y="4029075"/>
          <p14:tracePt t="782" x="8247063" y="3900488"/>
          <p14:tracePt t="797" x="8061325" y="3714750"/>
          <p14:tracePt t="813" x="7346950" y="3028950"/>
          <p14:tracePt t="830" x="6002338" y="1800225"/>
          <p14:tracePt t="847" x="5316538" y="1228725"/>
          <p14:tracePt t="863" x="4987925" y="957263"/>
          <p14:tracePt t="880" x="4830763" y="814388"/>
          <p14:tracePt t="897" x="4787900" y="757238"/>
          <p14:tracePt t="914" x="4773613" y="742950"/>
          <p14:tracePt t="930" x="4773613" y="728663"/>
          <p14:tracePt t="950" x="4787900" y="728663"/>
          <p14:tracePt t="966" x="4802188" y="728663"/>
          <p14:tracePt t="980" x="4845050" y="742950"/>
          <p14:tracePt t="997" x="4902200" y="771525"/>
          <p14:tracePt t="1013" x="4959350" y="785813"/>
          <p14:tracePt t="1031" x="5030788" y="800100"/>
          <p14:tracePt t="1047" x="5059363" y="800100"/>
          <p14:tracePt t="1064" x="5087938" y="671513"/>
          <p14:tracePt t="1080" x="5087938" y="442913"/>
          <p14:tracePt t="1097" x="4987925" y="114300"/>
          <p14:tracePt t="1654" x="4573588" y="14288"/>
          <p14:tracePt t="1662" x="4630738" y="100013"/>
          <p14:tracePt t="1670" x="4673600" y="200025"/>
          <p14:tracePt t="1680" x="4716463" y="300038"/>
          <p14:tracePt t="1697" x="4730750" y="442913"/>
          <p14:tracePt t="1713" x="4745038" y="542925"/>
          <p14:tracePt t="1730" x="4745038" y="600075"/>
          <p14:tracePt t="1747" x="4745038" y="614363"/>
          <p14:tracePt t="1763" x="4745038" y="628650"/>
          <p14:tracePt t="1780" x="4745038" y="657225"/>
          <p14:tracePt t="1797" x="4773613" y="685800"/>
          <p14:tracePt t="1814" x="4830763" y="757238"/>
          <p14:tracePt t="1814" x="4859338" y="771525"/>
          <p14:tracePt t="1830" x="4973638" y="828675"/>
          <p14:tracePt t="1847" x="5116513" y="857250"/>
          <p14:tracePt t="1863" x="5273675" y="857250"/>
          <p14:tracePt t="1880" x="5459413" y="857250"/>
          <p14:tracePt t="1897" x="5659438" y="828675"/>
          <p14:tracePt t="1914" x="5859463" y="728663"/>
          <p14:tracePt t="1930" x="6103938" y="614363"/>
          <p14:tracePt t="1947" x="6475413" y="471488"/>
          <p14:tracePt t="1963" x="6861175" y="357188"/>
          <p14:tracePt t="1980" x="7232650" y="300038"/>
          <p14:tracePt t="1997" x="7518400" y="300038"/>
          <p14:tracePt t="2013" x="7761288" y="300038"/>
          <p14:tracePt t="2030" x="8118475" y="300038"/>
          <p14:tracePt t="2047" x="8389938" y="300038"/>
          <p14:tracePt t="2063" x="8661400" y="300038"/>
          <p14:tracePt t="2080" x="8861425" y="300038"/>
          <p14:tracePt t="2097" x="9004300" y="300038"/>
          <p14:tracePt t="2113" x="9075738" y="300038"/>
          <p14:tracePt t="2130" x="9118600" y="300038"/>
          <p14:tracePt t="2147" x="9147175" y="300038"/>
          <p14:tracePt t="2164" x="9247188" y="300038"/>
          <p14:tracePt t="2180" x="9418638" y="300038"/>
          <p14:tracePt t="2197" x="9704388" y="300038"/>
          <p14:tracePt t="2213" x="10061575" y="300038"/>
          <p14:tracePt t="2230" x="10734675" y="300038"/>
          <p14:tracePt t="2247" x="11249025" y="300038"/>
          <p14:tracePt t="2263" x="11720513" y="300038"/>
          <p14:tracePt t="2280" x="12163425" y="300038"/>
          <p14:tracePt t="4150" x="11463338" y="714375"/>
          <p14:tracePt t="4159" x="10934700" y="600075"/>
          <p14:tracePt t="4166" x="10434638" y="528638"/>
          <p14:tracePt t="4180" x="9947275" y="428625"/>
          <p14:tracePt t="4197" x="9275763" y="328613"/>
          <p14:tracePt t="4213" x="8847138" y="300038"/>
          <p14:tracePt t="4230" x="8475663" y="285750"/>
          <p14:tracePt t="4247" x="8389938" y="285750"/>
          <p14:tracePt t="4263" x="8332788" y="285750"/>
          <p14:tracePt t="4280" x="8289925" y="285750"/>
          <p14:tracePt t="4297" x="8275638" y="285750"/>
          <p14:tracePt t="4313" x="8261350" y="285750"/>
          <p14:tracePt t="4330" x="8247063" y="285750"/>
          <p14:tracePt t="4347" x="8232775" y="314325"/>
          <p14:tracePt t="4363" x="8232775" y="328613"/>
          <p14:tracePt t="4380" x="8218488" y="342900"/>
          <p14:tracePt t="4397" x="8147050" y="414338"/>
          <p14:tracePt t="4413" x="8032750" y="485775"/>
          <p14:tracePt t="4430" x="7789863" y="628650"/>
          <p14:tracePt t="4447" x="7689850" y="700088"/>
          <p14:tracePt t="4463" x="7632700" y="700088"/>
          <p14:tracePt t="4480" x="7618413" y="700088"/>
          <p14:tracePt t="4622" x="7632700" y="700088"/>
          <p14:tracePt t="4646" x="7646988" y="700088"/>
          <p14:tracePt t="4662" x="7661275" y="700088"/>
          <p14:tracePt t="4678" x="7661275" y="685800"/>
          <p14:tracePt t="4686" x="7675563" y="685800"/>
          <p14:tracePt t="4697" x="7689850" y="685800"/>
          <p14:tracePt t="4718" x="7718425" y="700088"/>
          <p14:tracePt t="4730" x="7718425" y="714375"/>
          <p14:tracePt t="4747" x="7747000" y="771525"/>
          <p14:tracePt t="4763" x="7775575" y="828675"/>
          <p14:tracePt t="4780" x="7775575" y="885825"/>
          <p14:tracePt t="4797" x="7789863" y="942975"/>
          <p14:tracePt t="4813" x="7789863" y="1014413"/>
          <p14:tracePt t="4830" x="7789863" y="1085850"/>
          <p14:tracePt t="4847" x="7789863" y="1100138"/>
          <p14:tracePt t="4863" x="7789863" y="1114425"/>
          <p14:tracePt t="4950" x="7775575" y="1114425"/>
          <p14:tracePt t="5030" x="7761288" y="1114425"/>
          <p14:tracePt t="5038" x="7761288" y="1100138"/>
          <p14:tracePt t="5062" x="7747000" y="1085850"/>
          <p14:tracePt t="5078" x="7732713" y="1071563"/>
          <p14:tracePt t="5094" x="7718425" y="1057275"/>
          <p14:tracePt t="5102" x="7704138" y="1057275"/>
          <p14:tracePt t="5113" x="7689850" y="1028700"/>
          <p14:tracePt t="5131" x="7604125" y="971550"/>
          <p14:tracePt t="5146" x="7461250" y="857250"/>
          <p14:tracePt t="5163" x="7189788" y="714375"/>
          <p14:tracePt t="5180" x="6718300" y="571500"/>
          <p14:tracePt t="5197" x="6002338" y="514350"/>
          <p14:tracePt t="5213" x="5145088" y="514350"/>
          <p14:tracePt t="5230" x="4059238" y="671513"/>
          <p14:tracePt t="5247" x="3644900" y="800100"/>
          <p14:tracePt t="5263" x="3416300" y="928688"/>
          <p14:tracePt t="5280" x="3344863" y="1000125"/>
          <p14:tracePt t="5297" x="3330575" y="1085850"/>
          <p14:tracePt t="5313" x="3330575" y="1185863"/>
          <p14:tracePt t="5330" x="3359150" y="1271588"/>
          <p14:tracePt t="5346" x="3416300" y="1357313"/>
          <p14:tracePt t="5363" x="3516313" y="1457325"/>
          <p14:tracePt t="5380" x="3687763" y="1585913"/>
          <p14:tracePt t="5396" x="3959225" y="1700213"/>
          <p14:tracePt t="5413" x="4273550" y="1785938"/>
          <p14:tracePt t="5430" x="4830763" y="1814513"/>
          <p14:tracePt t="5446" x="5287963" y="1814513"/>
          <p14:tracePt t="5463" x="5873750" y="1757363"/>
          <p14:tracePt t="5480" x="6432550" y="1571625"/>
          <p14:tracePt t="5496" x="6875463" y="1428750"/>
          <p14:tracePt t="5513" x="7175500" y="1285875"/>
          <p14:tracePt t="5530" x="7361238" y="1157288"/>
          <p14:tracePt t="5547" x="7489825" y="1057275"/>
          <p14:tracePt t="5563" x="7546975" y="985838"/>
          <p14:tracePt t="5580" x="7546975" y="942975"/>
          <p14:tracePt t="5597" x="7575550" y="928688"/>
          <p14:tracePt t="5630" x="7575550" y="914400"/>
          <p14:tracePt t="5646" x="7575550" y="900113"/>
          <p14:tracePt t="5654" x="7575550" y="885825"/>
          <p14:tracePt t="5678" x="7575550" y="871538"/>
          <p14:tracePt t="5686" x="7561263" y="857250"/>
          <p14:tracePt t="5697" x="7546975" y="828675"/>
          <p14:tracePt t="5713" x="7489825" y="771525"/>
          <p14:tracePt t="5730" x="7404100" y="714375"/>
          <p14:tracePt t="5747" x="7261225" y="642938"/>
          <p14:tracePt t="5763" x="7075488" y="614363"/>
          <p14:tracePt t="5780" x="6846888" y="600075"/>
          <p14:tracePt t="5796" x="6546850" y="600075"/>
          <p14:tracePt t="5813" x="6146800" y="614363"/>
          <p14:tracePt t="5830" x="5459413" y="728663"/>
          <p14:tracePt t="5846" x="5102225" y="800100"/>
          <p14:tracePt t="5863" x="4887913" y="842963"/>
          <p14:tracePt t="5880" x="4787900" y="857250"/>
          <p14:tracePt t="5896" x="4773613" y="857250"/>
          <p14:tracePt t="5913" x="4759325" y="857250"/>
          <p14:tracePt t="6078" x="4773613" y="857250"/>
          <p14:tracePt t="6102" x="4787900" y="857250"/>
          <p14:tracePt t="6118" x="4802188" y="857250"/>
          <p14:tracePt t="6158" x="4816475" y="857250"/>
          <p14:tracePt t="6166" x="4830763" y="857250"/>
          <p14:tracePt t="6198" x="4845050" y="857250"/>
          <p14:tracePt t="6230" x="4859338" y="857250"/>
          <p14:tracePt t="6574" x="4873625" y="857250"/>
          <p14:tracePt t="6846" x="4887913" y="857250"/>
          <p14:tracePt t="6942" x="4902200" y="857250"/>
          <p14:tracePt t="6998" x="4916488" y="857250"/>
          <p14:tracePt t="7038" x="4930775" y="857250"/>
          <p14:tracePt t="7094" x="4945063" y="857250"/>
          <p14:tracePt t="7550" x="4959350" y="857250"/>
          <p14:tracePt t="7806" x="4973638" y="857250"/>
          <p14:tracePt t="7814" x="4973638" y="842963"/>
          <p14:tracePt t="7822" x="4987925" y="828675"/>
          <p14:tracePt t="7830" x="5002213" y="814388"/>
          <p14:tracePt t="7847" x="5016500" y="800100"/>
          <p14:tracePt t="7863" x="5016500" y="785813"/>
          <p14:tracePt t="8006" x="5016500" y="800100"/>
          <p14:tracePt t="8014" x="5016500" y="842963"/>
          <p14:tracePt t="8022" x="5002213" y="900113"/>
          <p14:tracePt t="8030" x="4987925" y="942975"/>
          <p14:tracePt t="8046" x="4945063" y="1028700"/>
          <p14:tracePt t="8063" x="4930775" y="1114425"/>
          <p14:tracePt t="8080" x="4902200" y="1171575"/>
          <p14:tracePt t="8097" x="4887913" y="1243013"/>
          <p14:tracePt t="8113" x="4887913" y="1328738"/>
          <p14:tracePt t="8130" x="4902200" y="1471613"/>
          <p14:tracePt t="8146" x="4959350" y="1600200"/>
          <p14:tracePt t="8164" x="4987925" y="1685925"/>
          <p14:tracePt t="8180" x="5016500" y="1757363"/>
          <p14:tracePt t="8196" x="5045075" y="1800225"/>
          <p14:tracePt t="8213" x="5045075" y="1814513"/>
          <p14:tracePt t="8230" x="5045075" y="1828800"/>
          <p14:tracePt t="8462" x="5045075" y="1843088"/>
          <p14:tracePt t="8478" x="5045075" y="1857375"/>
          <p14:tracePt t="8486" x="5045075" y="1885950"/>
          <p14:tracePt t="8496" x="5030788" y="1914525"/>
          <p14:tracePt t="8513" x="4987925" y="2000250"/>
          <p14:tracePt t="8530" x="4945063" y="2057400"/>
          <p14:tracePt t="8547" x="4916488" y="2100263"/>
          <p14:tracePt t="8563" x="4902200" y="2143125"/>
          <p14:tracePt t="8580" x="4902200" y="2157413"/>
          <p14:tracePt t="8918" x="4887913" y="2157413"/>
          <p14:tracePt t="9622" x="4873625" y="2157413"/>
          <p14:tracePt t="9638" x="4859338" y="2171700"/>
          <p14:tracePt t="9646" x="4859338" y="2185988"/>
          <p14:tracePt t="9654" x="4845050" y="2200275"/>
          <p14:tracePt t="9663" x="4845050" y="2214563"/>
          <p14:tracePt t="9680" x="4802188" y="2271713"/>
          <p14:tracePt t="9696" x="4773613" y="2314575"/>
          <p14:tracePt t="9713" x="4759325" y="2343150"/>
          <p14:tracePt t="9730" x="4745038" y="2371725"/>
          <p14:tracePt t="9747" x="4716463" y="2400300"/>
          <p14:tracePt t="9763" x="4716463" y="2414588"/>
          <p14:tracePt t="9780" x="4702175" y="2428875"/>
          <p14:tracePt t="9796" x="4687888" y="2443163"/>
          <p14:tracePt t="9813" x="4687888" y="2471738"/>
          <p14:tracePt t="9830" x="4673600" y="2486025"/>
          <p14:tracePt t="9847" x="4659313" y="2514600"/>
          <p14:tracePt t="11822" x="4659313" y="2500313"/>
          <p14:tracePt t="11838" x="4659313" y="2486025"/>
          <p14:tracePt t="11862" x="4659313" y="2471738"/>
          <p14:tracePt t="11934" x="4659313" y="2457450"/>
          <p14:tracePt t="12230" x="4659313" y="2443163"/>
          <p14:tracePt t="12246" x="4659313" y="2428875"/>
          <p14:tracePt t="12261" x="4659313" y="2414588"/>
          <p14:tracePt t="12269" x="4645025" y="2414588"/>
          <p14:tracePt t="13534" x="4645025" y="2400300"/>
          <p14:tracePt t="13581" x="4645025" y="2386013"/>
          <p14:tracePt t="13597" x="4645025" y="2371725"/>
          <p14:tracePt t="13621" x="4645025" y="2357438"/>
          <p14:tracePt t="13982" x="4645025" y="2371725"/>
          <p14:tracePt t="13997" x="4645025" y="2386013"/>
          <p14:tracePt t="14005" x="4645025" y="2400300"/>
          <p14:tracePt t="14013" x="4630738" y="2414588"/>
          <p14:tracePt t="14029" x="4630738" y="2443163"/>
          <p14:tracePt t="14046" x="4630738" y="2457450"/>
          <p14:tracePt t="14063" x="4630738" y="2486025"/>
          <p14:tracePt t="15502" x="4630738" y="2500313"/>
          <p14:tracePt t="15517" x="4630738" y="2528888"/>
          <p14:tracePt t="15525" x="4630738" y="2571750"/>
          <p14:tracePt t="15533" x="4616450" y="2643188"/>
          <p14:tracePt t="15546" x="4616450" y="2743200"/>
          <p14:tracePt t="15563" x="4573588" y="2986088"/>
          <p14:tracePt t="15579" x="4487863" y="3286125"/>
          <p14:tracePt t="15596" x="4402138" y="3571875"/>
          <p14:tracePt t="15613" x="4330700" y="3786188"/>
          <p14:tracePt t="15614" x="4302125" y="3857625"/>
          <p14:tracePt t="15630" x="4273550" y="3900488"/>
          <p14:tracePt t="15646" x="4273550" y="3914775"/>
          <p14:tracePt t="15677" x="4259263" y="3914775"/>
          <p14:tracePt t="15701" x="4259263" y="3900488"/>
          <p14:tracePt t="15709" x="4244975" y="3886200"/>
          <p14:tracePt t="15717" x="4244975" y="3843338"/>
          <p14:tracePt t="15729" x="4244975" y="3800475"/>
          <p14:tracePt t="15746" x="4244975" y="3714750"/>
          <p14:tracePt t="15763" x="4244975" y="3600450"/>
          <p14:tracePt t="15779" x="4244975" y="3500438"/>
          <p14:tracePt t="15796" x="4244975" y="3414713"/>
          <p14:tracePt t="15813" x="4259263" y="3371850"/>
          <p14:tracePt t="15830" x="4259263" y="3328988"/>
          <p14:tracePt t="17286" x="4259263" y="3314700"/>
          <p14:tracePt t="17293" x="4273550" y="3314700"/>
          <p14:tracePt t="17301" x="4273550" y="3300413"/>
          <p14:tracePt t="17317" x="4273550" y="3271838"/>
          <p14:tracePt t="17329" x="4287838" y="3271838"/>
          <p14:tracePt t="17346" x="4302125" y="3228975"/>
          <p14:tracePt t="17363" x="4316413" y="3200400"/>
          <p14:tracePt t="17379" x="4316413" y="3171825"/>
          <p14:tracePt t="17396" x="4330700" y="3157538"/>
          <p14:tracePt t="17413" x="4344988" y="3157538"/>
          <p14:tracePt t="17565" x="4330700" y="3157538"/>
          <p14:tracePt t="17589" x="4316413" y="3157538"/>
          <p14:tracePt t="17629" x="4316413" y="3171825"/>
          <p14:tracePt t="17637" x="4302125" y="3171825"/>
          <p14:tracePt t="17646" x="4302125" y="3186113"/>
          <p14:tracePt t="17709" x="4287838" y="3186113"/>
          <p14:tracePt t="20045" x="4287838" y="3171825"/>
          <p14:tracePt t="20061" x="4287838" y="3157538"/>
          <p14:tracePt t="20069" x="4287838" y="3128963"/>
          <p14:tracePt t="20079" x="4302125" y="3100388"/>
          <p14:tracePt t="20096" x="4330700" y="3028950"/>
          <p14:tracePt t="20112" x="4359275" y="2971800"/>
          <p14:tracePt t="20129" x="4359275" y="2957513"/>
          <p14:tracePt t="20373" x="4359275" y="2971800"/>
          <p14:tracePt t="20389" x="4359275" y="2986088"/>
          <p14:tracePt t="20397" x="4359275" y="3000375"/>
          <p14:tracePt t="20413" x="4359275" y="3014663"/>
          <p14:tracePt t="20429" x="4359275" y="3028950"/>
          <p14:tracePt t="20437" x="4344988" y="3057525"/>
          <p14:tracePt t="20453" x="4330700" y="3071813"/>
          <p14:tracePt t="21853" x="4330700" y="3086100"/>
          <p14:tracePt t="22261" x="4330700" y="3100388"/>
          <p14:tracePt t="22277" x="4330700" y="3114675"/>
          <p14:tracePt t="22293" x="4330700" y="3128963"/>
          <p14:tracePt t="22301" x="4330700" y="3143250"/>
          <p14:tracePt t="24613" x="4344988" y="3143250"/>
          <p14:tracePt t="27101" x="4344988" y="3128963"/>
          <p14:tracePt t="27109" x="4359275" y="3128963"/>
          <p14:tracePt t="27125" x="4359275" y="3114675"/>
          <p14:tracePt t="27157" x="4373563" y="3114675"/>
          <p14:tracePt t="29757" x="4373563" y="3100388"/>
          <p14:tracePt t="30525" x="4387850" y="3100388"/>
          <p14:tracePt t="36916" x="4387850" y="3114675"/>
          <p14:tracePt t="37428" x="4387850" y="3128963"/>
          <p14:tracePt t="37444" x="4387850" y="3143250"/>
          <p14:tracePt t="37460" x="4387850" y="3157538"/>
          <p14:tracePt t="37476" x="4387850" y="3171825"/>
          <p14:tracePt t="37516" x="4387850" y="3186113"/>
          <p14:tracePt t="37532" x="4387850" y="3200400"/>
          <p14:tracePt t="37556" x="4387850" y="3214688"/>
          <p14:tracePt t="37612" x="4387850" y="3228975"/>
          <p14:tracePt t="37644" x="4387850" y="3243263"/>
          <p14:tracePt t="37652" x="4387850" y="3257550"/>
          <p14:tracePt t="37668" x="4387850" y="3271838"/>
          <p14:tracePt t="37678" x="4387850" y="3300413"/>
          <p14:tracePt t="37696" x="4387850" y="3400425"/>
          <p14:tracePt t="37712" x="4387850" y="3500438"/>
          <p14:tracePt t="37728" x="4387850" y="3614738"/>
          <p14:tracePt t="37745" x="4387850" y="3700463"/>
          <p14:tracePt t="37761" x="4387850" y="3757613"/>
          <p14:tracePt t="37778" x="4387850" y="3800475"/>
          <p14:tracePt t="37796" x="4387850" y="3829050"/>
          <p14:tracePt t="37811" x="4387850" y="3843338"/>
          <p14:tracePt t="37964" x="4373563" y="3843338"/>
          <p14:tracePt t="37996" x="4359275" y="3843338"/>
          <p14:tracePt t="38028" x="4344988" y="3843338"/>
          <p14:tracePt t="38052" x="4330700" y="3843338"/>
          <p14:tracePt t="38084" x="4330700" y="3829050"/>
          <p14:tracePt t="38108" x="4316413" y="3829050"/>
          <p14:tracePt t="38116" x="4302125" y="3829050"/>
          <p14:tracePt t="38124" x="4302125" y="3814763"/>
          <p14:tracePt t="38132" x="4287838" y="3814763"/>
          <p14:tracePt t="38145" x="4259263" y="3814763"/>
          <p14:tracePt t="38162" x="4202113" y="3786188"/>
          <p14:tracePt t="38178" x="4130675" y="3757613"/>
          <p14:tracePt t="38195" x="4087813" y="3743325"/>
          <p14:tracePt t="38212" x="4044950" y="3714750"/>
          <p14:tracePt t="38228" x="4016375" y="3700463"/>
          <p14:tracePt t="38245" x="4002088" y="3671888"/>
          <p14:tracePt t="38261" x="3973513" y="3643313"/>
          <p14:tracePt t="38278" x="3959225" y="3600450"/>
          <p14:tracePt t="38295" x="3944938" y="3571875"/>
          <p14:tracePt t="38316" x="3959225" y="3571875"/>
          <p14:tracePt t="38332" x="3973513" y="3571875"/>
          <p14:tracePt t="38345" x="3987800" y="3571875"/>
          <p14:tracePt t="38362" x="4002088" y="3571875"/>
          <p14:tracePt t="38378" x="4016375" y="3571875"/>
          <p14:tracePt t="38395" x="4016375" y="3557588"/>
          <p14:tracePt t="38412" x="4030663" y="3543300"/>
          <p14:tracePt t="38428" x="4044950" y="3543300"/>
          <p14:tracePt t="38445" x="4059238" y="3543300"/>
          <p14:tracePt t="38461" x="4073525" y="3529013"/>
          <p14:tracePt t="38478" x="4102100" y="3514725"/>
          <p14:tracePt t="38495" x="4116388" y="3500438"/>
          <p14:tracePt t="38511" x="4144963" y="3500438"/>
          <p14:tracePt t="38528" x="4144963" y="3486150"/>
          <p14:tracePt t="38545" x="4159250" y="3471863"/>
          <p14:tracePt t="38562" x="4173538" y="3457575"/>
          <p14:tracePt t="38578" x="4187825" y="3443288"/>
          <p14:tracePt t="38595" x="4202113" y="3429000"/>
          <p14:tracePt t="38596" x="4216400" y="3429000"/>
          <p14:tracePt t="38611" x="4216400" y="3414713"/>
          <p14:tracePt t="38612" x="4230688" y="3400425"/>
          <p14:tracePt t="38644" x="4244975" y="3400425"/>
          <p14:tracePt t="38660" x="4244975" y="3386138"/>
          <p14:tracePt t="38676" x="4259263" y="3386138"/>
          <p14:tracePt t="38708" x="4259263" y="3371850"/>
          <p14:tracePt t="38724" x="4273550" y="3371850"/>
          <p14:tracePt t="38732" x="4273550" y="3357563"/>
          <p14:tracePt t="38740" x="4273550" y="3343275"/>
          <p14:tracePt t="38756" x="4273550" y="3328988"/>
          <p14:tracePt t="38812" x="4273550" y="3314700"/>
          <p14:tracePt t="38844" x="4273550" y="3300413"/>
          <p14:tracePt t="38860" x="4273550" y="3286125"/>
          <p14:tracePt t="38892" x="4273550" y="3271838"/>
          <p14:tracePt t="38916" x="4273550" y="3257550"/>
          <p14:tracePt t="39004" x="4273550" y="3243263"/>
          <p14:tracePt t="39044" x="4273550" y="3228975"/>
          <p14:tracePt t="39060" x="4273550" y="3214688"/>
          <p14:tracePt t="39124" x="4273550" y="3200400"/>
          <p14:tracePt t="39172" x="4273550" y="3186113"/>
          <p14:tracePt t="39220" x="4273550" y="3171825"/>
          <p14:tracePt t="39236" x="4273550" y="3157538"/>
          <p14:tracePt t="39244" x="4287838" y="3157538"/>
          <p14:tracePt t="39260" x="4287838" y="3143250"/>
          <p14:tracePt t="39284" x="4287838" y="3128963"/>
          <p14:tracePt t="39292" x="4302125" y="3128963"/>
          <p14:tracePt t="39300" x="4302125" y="3114675"/>
          <p14:tracePt t="39312" x="4302125" y="3100388"/>
          <p14:tracePt t="39328" x="4302125" y="3086100"/>
          <p14:tracePt t="39345" x="4316413" y="3071813"/>
          <p14:tracePt t="39361" x="4330700" y="3057525"/>
          <p14:tracePt t="39378" x="4344988" y="3043238"/>
          <p14:tracePt t="39412" x="4344988" y="3028950"/>
          <p14:tracePt t="39476" x="4344988" y="3014663"/>
          <p14:tracePt t="40244" x="4359275" y="3014663"/>
          <p14:tracePt t="40268" x="4359275" y="3028950"/>
          <p14:tracePt t="40284" x="4359275" y="3043238"/>
          <p14:tracePt t="40292" x="4359275" y="3057525"/>
          <p14:tracePt t="40300" x="4359275" y="3071813"/>
          <p14:tracePt t="40312" x="4359275" y="3086100"/>
          <p14:tracePt t="40328" x="4359275" y="3143250"/>
          <p14:tracePt t="40345" x="4359275" y="3200400"/>
          <p14:tracePt t="40362" x="4344988" y="3257550"/>
          <p14:tracePt t="40378" x="4344988" y="3300413"/>
          <p14:tracePt t="40395" x="4344988" y="3328988"/>
          <p14:tracePt t="40411" x="4330700" y="3357563"/>
          <p14:tracePt t="40412" x="4330700" y="3371850"/>
          <p14:tracePt t="40428" x="4330700" y="3386138"/>
          <p14:tracePt t="40445" x="4330700" y="3414713"/>
          <p14:tracePt t="40461" x="4330700" y="3429000"/>
          <p14:tracePt t="40516" x="4330700" y="3443288"/>
          <p14:tracePt t="40532" x="4330700" y="3457575"/>
          <p14:tracePt t="40540" x="4330700" y="3471863"/>
          <p14:tracePt t="40564" x="4330700" y="3486150"/>
          <p14:tracePt t="40596" x="4330700" y="3500438"/>
          <p14:tracePt t="40652" x="4330700" y="3514725"/>
          <p14:tracePt t="40661" x="4330700" y="3529013"/>
          <p14:tracePt t="40700" x="4330700" y="3543300"/>
          <p14:tracePt t="40716" x="4330700" y="3557588"/>
          <p14:tracePt t="40748" x="4330700" y="3571875"/>
          <p14:tracePt t="40756" x="4330700" y="3586163"/>
          <p14:tracePt t="40780" x="4330700" y="3600450"/>
          <p14:tracePt t="40820" x="4330700" y="3614738"/>
          <p14:tracePt t="40836" x="4330700" y="3629025"/>
          <p14:tracePt t="40852" x="4330700" y="3643313"/>
          <p14:tracePt t="40892" x="4330700" y="3657600"/>
          <p14:tracePt t="40908" x="4330700" y="3671888"/>
          <p14:tracePt t="40924" x="4330700" y="3686175"/>
          <p14:tracePt t="40972" x="4330700" y="3700463"/>
          <p14:tracePt t="40988" x="4344988" y="3714750"/>
          <p14:tracePt t="41172" x="4344988" y="3700463"/>
          <p14:tracePt t="41180" x="4344988" y="3686175"/>
          <p14:tracePt t="41196" x="4344988" y="3671888"/>
          <p14:tracePt t="41212" x="4359275" y="3671888"/>
          <p14:tracePt t="41556" x="4359275" y="3657600"/>
          <p14:tracePt t="41572" x="4373563" y="3643313"/>
          <p14:tracePt t="41580" x="4373563" y="3629025"/>
          <p14:tracePt t="41596" x="4387850" y="3614738"/>
          <p14:tracePt t="41604" x="4387850" y="3600450"/>
          <p14:tracePt t="41612" x="4387850" y="3571875"/>
          <p14:tracePt t="41628" x="4416425" y="3500438"/>
          <p14:tracePt t="41645" x="4430713" y="3429000"/>
          <p14:tracePt t="41661" x="4430713" y="3371850"/>
          <p14:tracePt t="41678" x="4445000" y="3300413"/>
          <p14:tracePt t="41695" x="4459288" y="3228975"/>
          <p14:tracePt t="41711" x="4459288" y="3186113"/>
          <p14:tracePt t="41728" x="4459288" y="3157538"/>
          <p14:tracePt t="41745" x="4459288" y="3128963"/>
          <p14:tracePt t="41884" x="4473575" y="3128963"/>
          <p14:tracePt t="42508" x="4487863" y="3128963"/>
          <p14:tracePt t="42660" x="4487863" y="3114675"/>
          <p14:tracePt t="42676" x="4487863" y="3100388"/>
          <p14:tracePt t="42740" x="4473575" y="3100388"/>
          <p14:tracePt t="42756" x="4459288" y="3114675"/>
          <p14:tracePt t="42764" x="4445000" y="3114675"/>
          <p14:tracePt t="42772" x="4445000" y="3128963"/>
          <p14:tracePt t="42780" x="4430713" y="3143250"/>
          <p14:tracePt t="42796" x="4416425" y="3143250"/>
          <p14:tracePt t="43004" x="4416425" y="3128963"/>
          <p14:tracePt t="43036" x="4416425" y="3114675"/>
          <p14:tracePt t="43052" x="4416425" y="3100388"/>
          <p14:tracePt t="43076" x="4416425" y="3086100"/>
          <p14:tracePt t="43100" x="4416425" y="3071813"/>
          <p14:tracePt t="43156" x="4416425" y="3057525"/>
          <p14:tracePt t="43172" x="4416425" y="3043238"/>
          <p14:tracePt t="43188" x="4416425" y="3028950"/>
          <p14:tracePt t="43196" x="4416425" y="3014663"/>
          <p14:tracePt t="43204" x="4430713" y="2986088"/>
          <p14:tracePt t="43212" x="4459288" y="2900363"/>
          <p14:tracePt t="43228" x="4587875" y="2714625"/>
          <p14:tracePt t="43245" x="4787900" y="2486025"/>
          <p14:tracePt t="43261" x="5030788" y="2314575"/>
          <p14:tracePt t="43278" x="5216525" y="2214563"/>
          <p14:tracePt t="43295" x="5330825" y="2157413"/>
          <p14:tracePt t="43312" x="5402263" y="2128838"/>
          <p14:tracePt t="43328" x="5473700" y="2114550"/>
          <p14:tracePt t="43345" x="5516563" y="2100263"/>
          <p14:tracePt t="43361" x="5516563" y="2085975"/>
          <p14:tracePt t="43378" x="5530850" y="2085975"/>
          <p14:tracePt t="43636" x="5545138" y="2085975"/>
          <p14:tracePt t="43644" x="5559425" y="2085975"/>
          <p14:tracePt t="43652" x="5630863" y="2085975"/>
          <p14:tracePt t="43661" x="5730875" y="2071688"/>
          <p14:tracePt t="43678" x="6073775" y="2057400"/>
          <p14:tracePt t="43695" x="6546850" y="2057400"/>
          <p14:tracePt t="43711" x="7161213" y="2100263"/>
          <p14:tracePt t="43728" x="7847013" y="2243138"/>
          <p14:tracePt t="43745" x="8404225" y="2357438"/>
          <p14:tracePt t="43761" x="8761413" y="2443163"/>
          <p14:tracePt t="43778" x="8990013" y="2500313"/>
          <p14:tracePt t="43795" x="9118600" y="2543175"/>
          <p14:tracePt t="43811" x="9147175" y="2543175"/>
          <p14:tracePt t="43980" x="9147175" y="2557463"/>
          <p14:tracePt t="44028" x="9147175" y="2571750"/>
          <p14:tracePt t="44036" x="9161463" y="2571750"/>
          <p14:tracePt t="44045" x="9161463" y="2586038"/>
          <p14:tracePt t="44062" x="9175750" y="2600325"/>
          <p14:tracePt t="44078" x="9175750" y="2628900"/>
          <p14:tracePt t="44095" x="9190038" y="2671763"/>
          <p14:tracePt t="44111" x="9190038" y="2700338"/>
          <p14:tracePt t="44128" x="9190038" y="2757488"/>
          <p14:tracePt t="44145" x="9190038" y="2800350"/>
          <p14:tracePt t="44161" x="9190038" y="2871788"/>
          <p14:tracePt t="44178" x="9190038" y="2928938"/>
          <p14:tracePt t="44195" x="9190038" y="2957513"/>
          <p14:tracePt t="44211" x="9190038" y="2971800"/>
          <p14:tracePt t="44228" x="9190038" y="3000375"/>
          <p14:tracePt t="44245" x="9190038" y="3043238"/>
          <p14:tracePt t="44261" x="9190038" y="3086100"/>
          <p14:tracePt t="44278" x="9190038" y="3143250"/>
          <p14:tracePt t="44295" x="9190038" y="3200400"/>
          <p14:tracePt t="44311" x="9190038" y="3271838"/>
          <p14:tracePt t="44328" x="9190038" y="3357563"/>
          <p14:tracePt t="44345" x="9204325" y="3471863"/>
          <p14:tracePt t="44361" x="9261475" y="3600450"/>
          <p14:tracePt t="44378" x="9361488" y="3800475"/>
          <p14:tracePt t="44395" x="9518650" y="4000500"/>
          <p14:tracePt t="44411" x="9690100" y="4229100"/>
          <p14:tracePt t="44412" x="9775825" y="4343400"/>
          <p14:tracePt t="44428" x="9932988" y="4529138"/>
          <p14:tracePt t="44445" x="10061575" y="4700588"/>
          <p14:tracePt t="44461" x="10133013" y="4857750"/>
          <p14:tracePt t="44478" x="10147300" y="4986338"/>
          <p14:tracePt t="44495" x="10147300" y="5114925"/>
          <p14:tracePt t="44511" x="10147300" y="5257800"/>
          <p14:tracePt t="44528" x="10133013" y="5414963"/>
          <p14:tracePt t="44545" x="10090150" y="5543550"/>
          <p14:tracePt t="44561" x="10033000" y="5657850"/>
          <p14:tracePt t="44578" x="9990138" y="5757863"/>
          <p14:tracePt t="44595" x="9961563" y="5843588"/>
          <p14:tracePt t="44611" x="9947275" y="5886450"/>
          <p14:tracePt t="44612" x="9947275" y="5915025"/>
          <p14:tracePt t="44628" x="9947275" y="5929313"/>
          <p14:tracePt t="44645" x="9990138" y="5972175"/>
          <p14:tracePt t="44661" x="10075863" y="6000750"/>
          <p14:tracePt t="44678" x="10177463" y="6043613"/>
          <p14:tracePt t="44694" x="10363200" y="6100763"/>
          <p14:tracePt t="44711" x="10548938" y="6143625"/>
          <p14:tracePt t="44728" x="10706100" y="6157913"/>
          <p14:tracePt t="44745" x="10820400" y="6157913"/>
          <p14:tracePt t="44761" x="10934700" y="6157913"/>
          <p14:tracePt t="44778" x="11049000" y="6143625"/>
          <p14:tracePt t="44795" x="11120438" y="6100763"/>
          <p14:tracePt t="44812" x="11191875" y="6072188"/>
          <p14:tracePt t="44828" x="11191875" y="6057900"/>
          <p14:tracePt t="44844" x="11206163" y="6043613"/>
          <p14:tracePt t="44861" x="11220450" y="6043613"/>
          <p14:tracePt t="44878" x="11234738" y="6029325"/>
          <p14:tracePt t="44895" x="11249025" y="6000750"/>
          <p14:tracePt t="44911" x="11306175" y="5929313"/>
          <p14:tracePt t="44928" x="11377613" y="5843588"/>
          <p14:tracePt t="44945" x="11463338" y="5786438"/>
          <p14:tracePt t="44962" x="11563350" y="5672138"/>
          <p14:tracePt t="44978" x="11749088" y="5543550"/>
          <p14:tracePt t="44994" x="12006263" y="5357813"/>
          <p14:tracePt t="45124" x="12091988" y="3957638"/>
          <p14:tracePt t="45132" x="11977688" y="3714750"/>
          <p14:tracePt t="45145" x="11863388" y="3457575"/>
          <p14:tracePt t="45161" x="11520488" y="2957513"/>
          <p14:tracePt t="45178" x="11277600" y="2571750"/>
          <p14:tracePt t="45195" x="11049000" y="2185988"/>
          <p14:tracePt t="45196" x="10920413" y="2000250"/>
          <p14:tracePt t="45211" x="10806113" y="1800225"/>
          <p14:tracePt t="45212" x="10691813" y="1657350"/>
          <p14:tracePt t="45228" x="10477500" y="1443038"/>
          <p14:tracePt t="45244" x="10248900" y="1314450"/>
          <p14:tracePt t="45261" x="9947275" y="1214438"/>
          <p14:tracePt t="45278" x="9590088" y="1171575"/>
          <p14:tracePt t="45295" x="9118600" y="1171575"/>
          <p14:tracePt t="45311" x="8675688" y="1171575"/>
          <p14:tracePt t="45328" x="8261350" y="1171575"/>
          <p14:tracePt t="45345" x="7947025" y="1200150"/>
          <p14:tracePt t="45361" x="7747000" y="1285875"/>
          <p14:tracePt t="45378" x="7575550" y="1371600"/>
          <p14:tracePt t="45394" x="7404100" y="1485900"/>
          <p14:tracePt t="45411" x="7232650" y="1600200"/>
          <p14:tracePt t="45412" x="7146925" y="1657350"/>
          <p14:tracePt t="45428" x="6989763" y="1800225"/>
          <p14:tracePt t="45445" x="6832600" y="1914525"/>
          <p14:tracePt t="45461" x="6732588" y="1985963"/>
          <p14:tracePt t="45478" x="6704013" y="2014538"/>
          <p14:tracePt t="45494" x="6675438" y="2014538"/>
          <p14:tracePt t="45652" x="6661150" y="2028825"/>
          <p14:tracePt t="45660" x="6661150" y="2043113"/>
          <p14:tracePt t="45668" x="6618288" y="2071688"/>
          <p14:tracePt t="45678" x="6532563" y="2114550"/>
          <p14:tracePt t="45695" x="6289675" y="2300288"/>
          <p14:tracePt t="45711" x="5930900" y="2614613"/>
          <p14:tracePt t="45728" x="5645150" y="2957513"/>
          <p14:tracePt t="45744" x="5459413" y="3286125"/>
          <p14:tracePt t="45761" x="5387975" y="3614738"/>
          <p14:tracePt t="45778" x="5345113" y="3900488"/>
          <p14:tracePt t="45795" x="5330825" y="4171950"/>
          <p14:tracePt t="45811" x="5330825" y="4429125"/>
          <p14:tracePt t="45828" x="5330825" y="4543425"/>
          <p14:tracePt t="45845" x="5330825" y="4614863"/>
          <p14:tracePt t="45861" x="5330825" y="4672013"/>
          <p14:tracePt t="45878" x="5330825" y="4714875"/>
          <p14:tracePt t="45894" x="5345113" y="4743450"/>
          <p14:tracePt t="45911" x="5345113" y="4757738"/>
          <p14:tracePt t="45928" x="5345113" y="4786313"/>
          <p14:tracePt t="45944" x="5345113" y="4829175"/>
          <p14:tracePt t="45961" x="5345113" y="4886325"/>
          <p14:tracePt t="45978" x="5345113" y="4929188"/>
          <p14:tracePt t="45994" x="5345113" y="5000625"/>
          <p14:tracePt t="46011" x="5345113" y="5057775"/>
          <p14:tracePt t="46012" x="5345113" y="5086350"/>
          <p14:tracePt t="46028" x="5345113" y="5129213"/>
          <p14:tracePt t="46044" x="5345113" y="5186363"/>
          <p14:tracePt t="46062" x="5345113" y="5214938"/>
          <p14:tracePt t="46078" x="5345113" y="5229225"/>
          <p14:tracePt t="46095" x="5345113" y="5272088"/>
          <p14:tracePt t="46111" x="5359400" y="5286375"/>
          <p14:tracePt t="46128" x="5373688" y="5300663"/>
          <p14:tracePt t="46144" x="5387975" y="5314950"/>
          <p14:tracePt t="46161" x="5430838" y="5329238"/>
          <p14:tracePt t="46178" x="5502275" y="5357813"/>
          <p14:tracePt t="46194" x="5616575" y="5400675"/>
          <p14:tracePt t="46211" x="5730875" y="5443538"/>
          <p14:tracePt t="46228" x="5888038" y="5514975"/>
          <p14:tracePt t="46244" x="5973763" y="5543550"/>
          <p14:tracePt t="46261" x="6030913" y="5572125"/>
          <p14:tracePt t="46278" x="6045200" y="5572125"/>
          <p14:tracePt t="46295" x="6059488" y="5572125"/>
          <p14:tracePt t="46311" x="6073775" y="5572125"/>
          <p14:tracePt t="46328" x="6088063" y="5572125"/>
          <p14:tracePt t="46345" x="6118225" y="5543550"/>
          <p14:tracePt t="46361" x="6189663" y="5400675"/>
          <p14:tracePt t="46378" x="6261100" y="5157788"/>
          <p14:tracePt t="46394" x="6303963" y="4757738"/>
          <p14:tracePt t="46411" x="6318250" y="3986213"/>
          <p14:tracePt t="46428" x="6318250" y="3643313"/>
          <p14:tracePt t="46445" x="6318250" y="3457575"/>
          <p14:tracePt t="46461" x="6318250" y="3357563"/>
          <p14:tracePt t="46478" x="6332538" y="3271838"/>
          <p14:tracePt t="46494" x="6332538" y="3243263"/>
          <p14:tracePt t="46511" x="6346825" y="3214688"/>
          <p14:tracePt t="46528" x="6346825" y="3200400"/>
          <p14:tracePt t="46588" x="6346825" y="3228975"/>
          <p14:tracePt t="46595" x="6346825" y="3257550"/>
          <p14:tracePt t="46604" x="6346825" y="3314700"/>
          <p14:tracePt t="46612" x="6346825" y="3400425"/>
          <p14:tracePt t="46628" x="6318250" y="3629025"/>
          <p14:tracePt t="46644" x="6246813" y="3943350"/>
          <p14:tracePt t="46661" x="6161088" y="4243388"/>
          <p14:tracePt t="46678" x="6073775" y="4471988"/>
          <p14:tracePt t="46695" x="5959475" y="4686300"/>
          <p14:tracePt t="46711" x="5902325" y="4829175"/>
          <p14:tracePt t="46728" x="5859463" y="4929188"/>
          <p14:tracePt t="46744" x="5845175" y="5000625"/>
          <p14:tracePt t="46761" x="5830888" y="5043488"/>
          <p14:tracePt t="46778" x="5830888" y="5072063"/>
          <p14:tracePt t="46794" x="5830888" y="5086350"/>
          <p14:tracePt t="46812" x="5830888" y="5100638"/>
          <p14:tracePt t="46828" x="5830888" y="5114925"/>
          <p14:tracePt t="46845" x="5830888" y="5129213"/>
          <p14:tracePt t="46861" x="5830888" y="5143500"/>
          <p14:tracePt t="46878" x="5830888" y="5186363"/>
          <p14:tracePt t="46894" x="5830888" y="5257800"/>
          <p14:tracePt t="46911" x="5830888" y="5329238"/>
          <p14:tracePt t="46928" x="5830888" y="5400675"/>
          <p14:tracePt t="46944" x="5830888" y="5486400"/>
          <p14:tracePt t="46961" x="5830888" y="5572125"/>
          <p14:tracePt t="46978" x="5830888" y="5643563"/>
          <p14:tracePt t="46994" x="5830888" y="5715000"/>
          <p14:tracePt t="47011" x="5830888" y="5772150"/>
          <p14:tracePt t="47012" x="5830888" y="5800725"/>
          <p14:tracePt t="47028" x="5816600" y="5829300"/>
          <p14:tracePt t="47044" x="5802313" y="5843588"/>
          <p14:tracePt t="47132" x="5788025" y="5843588"/>
          <p14:tracePt t="47219" x="5788025" y="5857875"/>
          <p14:tracePt t="47243" x="5816600" y="5857875"/>
          <p14:tracePt t="47251" x="5859463" y="5872163"/>
          <p14:tracePt t="47261" x="5959475" y="5872163"/>
          <p14:tracePt t="47278" x="6261100" y="5886450"/>
          <p14:tracePt t="47294" x="6675438" y="5900738"/>
          <p14:tracePt t="47311" x="7204075" y="5943600"/>
          <p14:tracePt t="47328" x="7718425" y="6015038"/>
          <p14:tracePt t="47344" x="8189913" y="6086475"/>
          <p14:tracePt t="47361" x="8532813" y="6100763"/>
          <p14:tracePt t="47378" x="8804275" y="6100763"/>
          <p14:tracePt t="47395" x="9018588" y="6100763"/>
          <p14:tracePt t="47411" x="9132888" y="6100763"/>
          <p14:tracePt t="47428" x="9304338" y="6100763"/>
          <p14:tracePt t="47444" x="9461500" y="6100763"/>
          <p14:tracePt t="47461" x="9675813" y="6100763"/>
          <p14:tracePt t="47478" x="9975850" y="6100763"/>
          <p14:tracePt t="47494" x="10277475" y="6100763"/>
          <p14:tracePt t="47511" x="10548938" y="6100763"/>
          <p14:tracePt t="47528" x="10791825" y="6100763"/>
          <p14:tracePt t="47544" x="10977563" y="6100763"/>
          <p14:tracePt t="47561" x="11120438" y="6100763"/>
          <p14:tracePt t="47578" x="11249025" y="6100763"/>
          <p14:tracePt t="47594" x="11349038" y="6100763"/>
          <p14:tracePt t="47611" x="11406188" y="6100763"/>
          <p14:tracePt t="47612" x="11420475" y="6100763"/>
          <p14:tracePt t="47628" x="11449050" y="6100763"/>
          <p14:tracePt t="47644" x="11449050" y="6086475"/>
          <p14:tracePt t="47661" x="11463338" y="6086475"/>
          <p14:tracePt t="47678" x="11477625" y="6086475"/>
          <p14:tracePt t="47695" x="11506200" y="6086475"/>
          <p14:tracePt t="47711" x="11520488" y="6086475"/>
          <p14:tracePt t="47728" x="11534775" y="6072188"/>
          <p14:tracePt t="47756" x="11534775" y="6057900"/>
          <p14:tracePt t="47787" x="11534775" y="6043613"/>
          <p14:tracePt t="47803" x="11534775" y="6029325"/>
          <p14:tracePt t="47819" x="11534775" y="6015038"/>
          <p14:tracePt t="47828" x="11534775" y="6000750"/>
          <p14:tracePt t="47835" x="11534775" y="5972175"/>
          <p14:tracePt t="47844" x="11549063" y="5943600"/>
          <p14:tracePt t="47861" x="11563350" y="5915025"/>
          <p14:tracePt t="47878" x="11577638" y="5872163"/>
          <p14:tracePt t="47894" x="11591925" y="5843588"/>
          <p14:tracePt t="47911" x="11606213" y="5815013"/>
          <p14:tracePt t="47928" x="11620500" y="5786438"/>
          <p14:tracePt t="47944" x="11634788" y="5772150"/>
          <p14:tracePt t="47961" x="11634788" y="5743575"/>
          <p14:tracePt t="47978" x="11663363" y="5715000"/>
          <p14:tracePt t="47994" x="11663363" y="5686425"/>
          <p14:tracePt t="48011" x="11663363" y="5672138"/>
          <p14:tracePt t="48012" x="11677650" y="5657850"/>
          <p14:tracePt t="48028" x="11691938" y="5643563"/>
          <p14:tracePt t="48051" x="11706225" y="5643563"/>
          <p14:tracePt t="48061" x="11706225" y="5629275"/>
          <p14:tracePt t="48078" x="11706225" y="5614988"/>
          <p14:tracePt t="48095" x="11706225" y="5600700"/>
          <p14:tracePt t="48111" x="11720513" y="5586413"/>
          <p14:tracePt t="48128" x="11749088" y="5557838"/>
          <p14:tracePt t="48144" x="11763375" y="5543550"/>
          <p14:tracePt t="48161" x="11777663" y="5514975"/>
          <p14:tracePt t="48178" x="11791950" y="5500688"/>
          <p14:tracePt t="48195" x="11791950" y="5472113"/>
          <p14:tracePt t="48211" x="11777663" y="5443538"/>
          <p14:tracePt t="48212" x="11763375" y="5429250"/>
          <p14:tracePt t="48228" x="11677650" y="5386388"/>
          <p14:tracePt t="48244" x="11563350" y="5343525"/>
          <p14:tracePt t="48261" x="11363325" y="5314950"/>
          <p14:tracePt t="48278" x="11120438" y="5272088"/>
          <p14:tracePt t="48294" x="10891838" y="5257800"/>
          <p14:tracePt t="48311" x="10663238" y="5257800"/>
          <p14:tracePt t="48328" x="10434638" y="5257800"/>
          <p14:tracePt t="48344" x="10248900" y="5257800"/>
          <p14:tracePt t="48361" x="10061575" y="5257800"/>
          <p14:tracePt t="48378" x="9890125" y="5257800"/>
          <p14:tracePt t="48394" x="9732963" y="5257800"/>
          <p14:tracePt t="48411" x="9518650" y="5257800"/>
          <p14:tracePt t="48428" x="9418638" y="5272088"/>
          <p14:tracePt t="48445" x="9332913" y="5300663"/>
          <p14:tracePt t="48461" x="9275763" y="5300663"/>
          <p14:tracePt t="48478" x="9218613" y="5314950"/>
          <p14:tracePt t="48495" x="9190038" y="5329238"/>
          <p14:tracePt t="48511" x="9147175" y="5343525"/>
          <p14:tracePt t="48528" x="9132888" y="5357813"/>
          <p14:tracePt t="48544" x="9104313" y="5357813"/>
          <p14:tracePt t="48561" x="9090025" y="5372100"/>
          <p14:tracePt t="48578" x="9075738" y="5386388"/>
          <p14:tracePt t="48594" x="9075738" y="5400675"/>
          <p14:tracePt t="48611" x="9075738" y="5414963"/>
          <p14:tracePt t="48628" x="9075738" y="5457825"/>
          <p14:tracePt t="48644" x="9075738" y="5514975"/>
          <p14:tracePt t="48661" x="9075738" y="5572125"/>
          <p14:tracePt t="48678" x="9075738" y="5643563"/>
          <p14:tracePt t="48695" x="9075738" y="5686425"/>
          <p14:tracePt t="48711" x="9075738" y="5729288"/>
          <p14:tracePt t="48728" x="9075738" y="5757863"/>
          <p14:tracePt t="48744" x="9075738" y="5815013"/>
          <p14:tracePt t="48761" x="9075738" y="5829300"/>
          <p14:tracePt t="48778" x="9090025" y="5857875"/>
          <p14:tracePt t="48794" x="9118600" y="5900738"/>
          <p14:tracePt t="48811" x="9161463" y="5943600"/>
          <p14:tracePt t="48812" x="9190038" y="5957888"/>
          <p14:tracePt t="48828" x="9247188" y="6000750"/>
          <p14:tracePt t="48844" x="9318625" y="6029325"/>
          <p14:tracePt t="48861" x="9418638" y="6072188"/>
          <p14:tracePt t="48878" x="9504363" y="6115050"/>
          <p14:tracePt t="48894" x="9604375" y="6129338"/>
          <p14:tracePt t="48911" x="9747250" y="6143625"/>
          <p14:tracePt t="48928" x="9918700" y="6143625"/>
          <p14:tracePt t="48944" x="10147300" y="6143625"/>
          <p14:tracePt t="48961" x="10406063" y="6143625"/>
          <p14:tracePt t="48978" x="10663238" y="6143625"/>
          <p14:tracePt t="48994" x="10877550" y="6143625"/>
          <p14:tracePt t="49011" x="11091863" y="6143625"/>
          <p14:tracePt t="49012" x="11191875" y="6129338"/>
          <p14:tracePt t="49028" x="11349038" y="6086475"/>
          <p14:tracePt t="49044" x="11506200" y="6029325"/>
          <p14:tracePt t="49061" x="11649075" y="5972175"/>
          <p14:tracePt t="49078" x="11749088" y="5915025"/>
          <p14:tracePt t="49094" x="11820525" y="5857875"/>
          <p14:tracePt t="49111" x="11877675" y="5772150"/>
          <p14:tracePt t="49128" x="11891963" y="5715000"/>
          <p14:tracePt t="49144" x="11891963" y="5672138"/>
          <p14:tracePt t="49162" x="11891963" y="5643563"/>
          <p14:tracePt t="49178" x="11891963" y="5614988"/>
          <p14:tracePt t="49194" x="11877675" y="5586413"/>
          <p14:tracePt t="49211" x="11834813" y="5557838"/>
          <p14:tracePt t="49212" x="11820525" y="5529263"/>
          <p14:tracePt t="49228" x="11749088" y="5500688"/>
          <p14:tracePt t="49244" x="11691938" y="5472113"/>
          <p14:tracePt t="49261" x="11649075" y="5457825"/>
          <p14:tracePt t="49278" x="11591925" y="5429250"/>
          <p14:tracePt t="49294" x="11534775" y="5400675"/>
          <p14:tracePt t="49311" x="11477625" y="5386388"/>
          <p14:tracePt t="49328" x="11420475" y="5372100"/>
          <p14:tracePt t="49344" x="11349038" y="5372100"/>
          <p14:tracePt t="49361" x="11234738" y="5343525"/>
          <p14:tracePt t="49377" x="11134725" y="5329238"/>
          <p14:tracePt t="49394" x="11020425" y="5314950"/>
          <p14:tracePt t="49411" x="10877550" y="5314950"/>
          <p14:tracePt t="49412" x="10791825" y="5300663"/>
          <p14:tracePt t="49428" x="10648950" y="5300663"/>
          <p14:tracePt t="49444" x="10463213" y="5300663"/>
          <p14:tracePt t="49461" x="10277475" y="5300663"/>
          <p14:tracePt t="49478" x="10104438" y="5300663"/>
          <p14:tracePt t="49494" x="9932988" y="5300663"/>
          <p14:tracePt t="49511" x="9732963" y="5343525"/>
          <p14:tracePt t="49528" x="9575800" y="5400675"/>
          <p14:tracePt t="49544" x="9447213" y="5443538"/>
          <p14:tracePt t="49561" x="9361488" y="5472113"/>
          <p14:tracePt t="49578" x="9290050" y="5500688"/>
          <p14:tracePt t="49595" x="9261475" y="5514975"/>
          <p14:tracePt t="49611" x="9261475" y="5529263"/>
          <p14:tracePt t="49612" x="9247188" y="5529263"/>
          <p14:tracePt t="49628" x="9232900" y="5543550"/>
          <p14:tracePt t="49644" x="9232900" y="5557838"/>
          <p14:tracePt t="49661" x="9218613" y="5572125"/>
          <p14:tracePt t="49678" x="9218613" y="5600700"/>
          <p14:tracePt t="49694" x="9218613" y="5629275"/>
          <p14:tracePt t="49711" x="9218613" y="5643563"/>
          <p14:tracePt t="49728" x="9218613" y="5672138"/>
          <p14:tracePt t="49744" x="9218613" y="5715000"/>
          <p14:tracePt t="49761" x="9232900" y="5729288"/>
          <p14:tracePt t="49778" x="9247188" y="5743575"/>
          <p14:tracePt t="49794" x="9275763" y="5757863"/>
          <p14:tracePt t="49811" x="9361488" y="5772150"/>
          <p14:tracePt t="49828" x="9475788" y="5772150"/>
          <p14:tracePt t="49844" x="9675813" y="5772150"/>
          <p14:tracePt t="49861" x="9932988" y="5772150"/>
          <p14:tracePt t="49878" x="10263188" y="5772150"/>
          <p14:tracePt t="49894" x="10563225" y="5772150"/>
          <p14:tracePt t="49911" x="10806113" y="5772150"/>
          <p14:tracePt t="49928" x="11006138" y="5772150"/>
          <p14:tracePt t="49944" x="11106150" y="5772150"/>
          <p14:tracePt t="49961" x="11149013" y="5772150"/>
          <p14:tracePt t="49978" x="11163300" y="5772150"/>
          <p14:tracePt t="50403" x="11149013" y="5772150"/>
          <p14:tracePt t="50412" x="11120438" y="5772150"/>
          <p14:tracePt t="50419" x="11077575" y="5772150"/>
          <p14:tracePt t="50428" x="11034713" y="5772150"/>
          <p14:tracePt t="50444" x="10906125" y="5772150"/>
          <p14:tracePt t="50461" x="10691813" y="5772150"/>
          <p14:tracePt t="50478" x="10506075" y="5772150"/>
          <p14:tracePt t="50494" x="10320338" y="5772150"/>
          <p14:tracePt t="50511" x="10220325" y="5772150"/>
          <p14:tracePt t="50528" x="10177463" y="5772150"/>
          <p14:tracePt t="50544" x="10147300" y="5772150"/>
          <p14:tracePt t="50595" x="10133013" y="5772150"/>
          <p14:tracePt t="50619" x="10118725" y="5772150"/>
          <p14:tracePt t="50643" x="10118725" y="5757863"/>
          <p14:tracePt t="50651" x="10118725" y="5743575"/>
          <p14:tracePt t="50667" x="10118725" y="5729288"/>
          <p14:tracePt t="50677" x="10118725" y="5700713"/>
          <p14:tracePt t="50694" x="10118725" y="5657850"/>
          <p14:tracePt t="50711" x="10133013" y="5600700"/>
          <p14:tracePt t="50728" x="10147300" y="5557838"/>
          <p14:tracePt t="50744" x="10177463" y="5500688"/>
          <p14:tracePt t="50761" x="10191750" y="5457825"/>
          <p14:tracePt t="50778" x="10220325" y="5400675"/>
          <p14:tracePt t="50794" x="10220325" y="5372100"/>
          <p14:tracePt t="50811" x="10234613" y="5343525"/>
          <p14:tracePt t="50828" x="10248900" y="5329238"/>
          <p14:tracePt t="50979" x="10234613" y="5329238"/>
          <p14:tracePt t="50987" x="10206038" y="5357813"/>
          <p14:tracePt t="50995" x="10177463" y="5372100"/>
          <p14:tracePt t="51011" x="10133013" y="5386388"/>
          <p14:tracePt t="51012" x="10090150" y="5414963"/>
          <p14:tracePt t="51028" x="9975850" y="5457825"/>
          <p14:tracePt t="51044" x="9861550" y="5500688"/>
          <p14:tracePt t="51061" x="9761538" y="5514975"/>
          <p14:tracePt t="51078" x="9704388" y="5514975"/>
          <p14:tracePt t="51094" x="9675813" y="5514975"/>
          <p14:tracePt t="51111" x="9647238" y="5514975"/>
          <p14:tracePt t="51128" x="9632950" y="5514975"/>
          <p14:tracePt t="51144" x="9604375" y="5472113"/>
          <p14:tracePt t="51161" x="9561513" y="5400675"/>
          <p14:tracePt t="51177" x="9490075" y="5329238"/>
          <p14:tracePt t="51194" x="9432925" y="5229225"/>
          <p14:tracePt t="51211" x="9332913" y="5057775"/>
          <p14:tracePt t="51228" x="9204325" y="4943475"/>
          <p14:tracePt t="51244" x="8961438" y="4814888"/>
          <p14:tracePt t="51261" x="8589963" y="4729163"/>
          <p14:tracePt t="51278" x="8032750" y="4672013"/>
          <p14:tracePt t="51294" x="7289800" y="4672013"/>
          <p14:tracePt t="51311" x="6346825" y="4643438"/>
          <p14:tracePt t="51328" x="5387975" y="4529138"/>
          <p14:tracePt t="51344" x="4687888" y="4357688"/>
          <p14:tracePt t="51361" x="4344988" y="4257675"/>
          <p14:tracePt t="51378" x="4216400" y="4200525"/>
          <p14:tracePt t="51394" x="4187825" y="4186238"/>
          <p14:tracePt t="51411" x="4173538" y="4171950"/>
          <p14:tracePt t="51428" x="4159250" y="4157663"/>
          <p14:tracePt t="51444" x="4130675" y="4143375"/>
          <p14:tracePt t="51461" x="4116388" y="4129088"/>
          <p14:tracePt t="51478" x="4087813" y="4129088"/>
          <p14:tracePt t="51494" x="4030663" y="4114800"/>
          <p14:tracePt t="51511" x="3916363" y="4114800"/>
          <p14:tracePt t="51527" x="3716338" y="4143375"/>
          <p14:tracePt t="51544" x="3387725" y="4186238"/>
          <p14:tracePt t="51561" x="2930525" y="4243388"/>
          <p14:tracePt t="51578" x="2359025" y="4286250"/>
          <p14:tracePt t="51594" x="1914525" y="4314825"/>
          <p14:tracePt t="51611" x="1485900" y="4371975"/>
          <p14:tracePt t="51628" x="1371600" y="4414838"/>
          <p14:tracePt t="51644" x="1343025" y="4429125"/>
          <p14:tracePt t="51739" x="1357313" y="4429125"/>
          <p14:tracePt t="51747" x="1385888" y="4414838"/>
          <p14:tracePt t="51756" x="1428750" y="4386263"/>
          <p14:tracePt t="51763" x="1514475" y="4343400"/>
          <p14:tracePt t="51777" x="1600200" y="4286250"/>
          <p14:tracePt t="51794" x="1814513" y="4157663"/>
          <p14:tracePt t="51811" x="2000250" y="4043363"/>
          <p14:tracePt t="51812" x="2044700" y="4014788"/>
          <p14:tracePt t="51828" x="2101850" y="3986213"/>
          <p14:tracePt t="51844" x="2116138" y="3986213"/>
          <p14:tracePt t="51883" x="2130425" y="3986213"/>
          <p14:tracePt t="51891" x="2130425" y="4014788"/>
          <p14:tracePt t="51899" x="2130425" y="4043363"/>
          <p14:tracePt t="51911" x="2130425" y="4071938"/>
          <p14:tracePt t="51928" x="2159000" y="4143375"/>
          <p14:tracePt t="51944" x="2187575" y="4200525"/>
          <p14:tracePt t="51961" x="2216150" y="4257675"/>
          <p14:tracePt t="51977" x="2230438" y="4286250"/>
          <p14:tracePt t="51994" x="2230438" y="4300538"/>
          <p14:tracePt t="52011" x="2244725" y="4314825"/>
          <p14:tracePt t="52012" x="2259013" y="4314825"/>
          <p14:tracePt t="52027" x="2273300" y="4314825"/>
          <p14:tracePt t="52084" x="2287588" y="4314825"/>
          <p14:tracePt t="52099" x="2301875" y="4314825"/>
          <p14:tracePt t="52115" x="2316163" y="4314825"/>
          <p14:tracePt t="52123" x="2330450" y="4314825"/>
          <p14:tracePt t="52131" x="2359025" y="4314825"/>
          <p14:tracePt t="52147" x="2373313" y="4314825"/>
          <p14:tracePt t="52161" x="2387600" y="4314825"/>
          <p14:tracePt t="52323" x="2401888" y="4314825"/>
          <p14:tracePt t="52331" x="2416175" y="4314825"/>
          <p14:tracePt t="52347" x="2430463" y="4300538"/>
          <p14:tracePt t="52355" x="2473325" y="4300538"/>
          <p14:tracePt t="52363" x="2559050" y="4271963"/>
          <p14:tracePt t="52378" x="2687638" y="4229100"/>
          <p14:tracePt t="52394" x="3016250" y="4114800"/>
          <p14:tracePt t="52411" x="3930650" y="3957638"/>
          <p14:tracePt t="52427" x="4702175" y="3871913"/>
          <p14:tracePt t="52444" x="5473700" y="3786188"/>
          <p14:tracePt t="52461" x="6088063" y="3743325"/>
          <p14:tracePt t="52477" x="6461125" y="3729038"/>
          <p14:tracePt t="52494" x="6675438" y="3729038"/>
          <p14:tracePt t="52511" x="6732588" y="3729038"/>
          <p14:tracePt t="52527" x="6746875" y="3729038"/>
          <p14:tracePt t="52555" x="6746875" y="3743325"/>
          <p14:tracePt t="52564" x="6746875" y="3757613"/>
          <p14:tracePt t="52580" x="6746875" y="3771900"/>
          <p14:tracePt t="52595" x="6746875" y="3786188"/>
          <p14:tracePt t="52611" x="6761163" y="3786188"/>
          <p14:tracePt t="52627" x="6761163" y="3800475"/>
          <p14:tracePt t="52644" x="6804025" y="3843338"/>
          <p14:tracePt t="52661" x="6889750" y="3914775"/>
          <p14:tracePt t="52677" x="7046913" y="4000500"/>
          <p14:tracePt t="52694" x="7289800" y="4129088"/>
          <p14:tracePt t="52711" x="7575550" y="4229100"/>
          <p14:tracePt t="52727" x="7918450" y="4386263"/>
          <p14:tracePt t="52744" x="8261350" y="4500563"/>
          <p14:tracePt t="52761" x="8618538" y="4657725"/>
          <p14:tracePt t="52777" x="8990013" y="4786313"/>
          <p14:tracePt t="52794" x="9404350" y="4943475"/>
          <p14:tracePt t="52811" x="9861550" y="5114925"/>
          <p14:tracePt t="52827" x="10061575" y="5200650"/>
          <p14:tracePt t="52844" x="10177463" y="5229225"/>
          <p14:tracePt t="52861" x="10220325" y="5257800"/>
          <p14:tracePt t="52878" x="10234613" y="5272088"/>
          <p14:tracePt t="52894" x="10263188" y="5286375"/>
          <p14:tracePt t="52911" x="10291763" y="5329238"/>
          <p14:tracePt t="52927" x="10320338" y="5372100"/>
          <p14:tracePt t="52944" x="10334625" y="5400675"/>
          <p14:tracePt t="52961" x="10348913" y="5414963"/>
          <p14:tracePt t="52978" x="10363200" y="5429250"/>
          <p14:tracePt t="53131" x="10363200" y="5414963"/>
          <p14:tracePt t="53147" x="10363200" y="5400675"/>
          <p14:tracePt t="53163" x="10363200" y="5386388"/>
          <p14:tracePt t="53171" x="10363200" y="5372100"/>
          <p14:tracePt t="53179" x="10348913" y="5372100"/>
          <p14:tracePt t="53195" x="10320338" y="5357813"/>
          <p14:tracePt t="53211" x="10263188" y="5357813"/>
          <p14:tracePt t="53228" x="10191750" y="5386388"/>
          <p14:tracePt t="53244" x="10147300" y="5443538"/>
          <p14:tracePt t="53261" x="10061575" y="5514975"/>
          <p14:tracePt t="53278" x="9961563" y="5586413"/>
          <p14:tracePt t="53294" x="9847263" y="5643563"/>
          <p14:tracePt t="53311" x="9775825" y="5672138"/>
          <p14:tracePt t="53327" x="9704388" y="5686425"/>
          <p14:tracePt t="53344" x="9618663" y="5686425"/>
          <p14:tracePt t="53361" x="9518650" y="5686425"/>
          <p14:tracePt t="53378" x="9375775" y="5629275"/>
          <p14:tracePt t="53394" x="9247188" y="5543550"/>
          <p14:tracePt t="53411" x="9104313" y="5443538"/>
          <p14:tracePt t="53427" x="9032875" y="5400675"/>
          <p14:tracePt t="53444" x="8990013" y="5357813"/>
          <p14:tracePt t="53461" x="8961438" y="5343525"/>
          <p14:tracePt t="53477" x="8947150" y="5329238"/>
          <p14:tracePt t="53603" x="8961438" y="5329238"/>
          <p14:tracePt t="53611" x="8975725" y="5329238"/>
          <p14:tracePt t="53619" x="8975725" y="5343525"/>
          <p14:tracePt t="53627" x="8990013" y="5357813"/>
          <p14:tracePt t="53645" x="9047163" y="5386388"/>
          <p14:tracePt t="53661" x="9104313" y="5414963"/>
          <p14:tracePt t="53677" x="9175750" y="5429250"/>
          <p14:tracePt t="53694" x="9275763" y="5429250"/>
          <p14:tracePt t="53711" x="9361488" y="5429250"/>
          <p14:tracePt t="53727" x="9447213" y="5429250"/>
          <p14:tracePt t="53744" x="9504363" y="5429250"/>
          <p14:tracePt t="53761" x="9547225" y="5429250"/>
          <p14:tracePt t="53777" x="9575800" y="5429250"/>
          <p14:tracePt t="53827" x="9590088" y="5429250"/>
          <p14:tracePt t="53843" x="9590088" y="5443538"/>
          <p14:tracePt t="53851" x="9604375" y="5443538"/>
          <p14:tracePt t="53861" x="9604375" y="5457825"/>
          <p14:tracePt t="53877" x="9618663" y="5486400"/>
          <p14:tracePt t="53894" x="9647238" y="5514975"/>
          <p14:tracePt t="53911" x="9690100" y="5557838"/>
          <p14:tracePt t="53927" x="9704388" y="5600700"/>
          <p14:tracePt t="53944" x="9718675" y="5629275"/>
          <p14:tracePt t="53961" x="9718675" y="5672138"/>
          <p14:tracePt t="53977" x="9675813" y="5729288"/>
          <p14:tracePt t="53994" x="9547225" y="5786438"/>
          <p14:tracePt t="54011" x="9318625" y="5886450"/>
          <p14:tracePt t="54012" x="9190038" y="5929313"/>
          <p14:tracePt t="54027" x="8904288" y="5972175"/>
          <p14:tracePt t="54044" x="8761413" y="5986463"/>
          <p14:tracePt t="54061" x="8732838" y="5986463"/>
          <p14:tracePt t="54077" x="8718550" y="5972175"/>
          <p14:tracePt t="54094" x="8718550" y="5943600"/>
          <p14:tracePt t="54111" x="8718550" y="5915025"/>
          <p14:tracePt t="55371" x="8718550" y="5900738"/>
          <p14:tracePt t="55387" x="8747125" y="5900738"/>
          <p14:tracePt t="55403" x="8775700" y="5886450"/>
          <p14:tracePt t="55411" x="8818563" y="5872163"/>
          <p14:tracePt t="55419" x="8875713" y="5872163"/>
          <p14:tracePt t="55427" x="8961438" y="5857875"/>
          <p14:tracePt t="55444" x="9175750" y="5857875"/>
          <p14:tracePt t="55461" x="9504363" y="5857875"/>
          <p14:tracePt t="55477" x="9975850" y="5857875"/>
          <p14:tracePt t="55494" x="10448925" y="5857875"/>
          <p14:tracePt t="55511" x="10863263" y="5857875"/>
          <p14:tracePt t="55528" x="11206163" y="5857875"/>
          <p14:tracePt t="55544" x="11491913" y="5857875"/>
          <p14:tracePt t="55561" x="11677650" y="5857875"/>
          <p14:tracePt t="55577" x="11791950" y="5857875"/>
          <p14:tracePt t="55594" x="11806238" y="5857875"/>
          <p14:tracePt t="55611" x="11834813" y="5857875"/>
          <p14:tracePt t="55635" x="11849100" y="5857875"/>
          <p14:tracePt t="55651" x="11863388" y="5857875"/>
          <p14:tracePt t="56020" x="11849100" y="5857875"/>
          <p14:tracePt t="56027" x="11834813" y="5857875"/>
          <p14:tracePt t="56035" x="11791950" y="5857875"/>
          <p14:tracePt t="56044" x="11763375" y="5857875"/>
          <p14:tracePt t="56061" x="11649075" y="5886450"/>
          <p14:tracePt t="56077" x="11534775" y="5900738"/>
          <p14:tracePt t="56094" x="11377613" y="5900738"/>
          <p14:tracePt t="56111" x="11177588" y="5900738"/>
          <p14:tracePt t="56128" x="10963275" y="5900738"/>
          <p14:tracePt t="56144" x="10748963" y="5900738"/>
          <p14:tracePt t="56161" x="10477500" y="5886450"/>
          <p14:tracePt t="56177" x="10191750" y="5800725"/>
          <p14:tracePt t="56194" x="9904413" y="5672138"/>
          <p14:tracePt t="56211" x="9504363" y="5514975"/>
          <p14:tracePt t="56227" x="9261475" y="5400675"/>
          <p14:tracePt t="56244" x="9004300" y="5286375"/>
          <p14:tracePt t="56261" x="8732838" y="5186363"/>
          <p14:tracePt t="56277" x="8432800" y="5114925"/>
          <p14:tracePt t="56294" x="8161338" y="5072063"/>
          <p14:tracePt t="56311" x="7932738" y="5043488"/>
          <p14:tracePt t="56327" x="7718425" y="5043488"/>
          <p14:tracePt t="56344" x="7489825" y="5043488"/>
          <p14:tracePt t="56361" x="7275513" y="5043488"/>
          <p14:tracePt t="56377" x="7061200" y="5086350"/>
          <p14:tracePt t="56394" x="6861175" y="5157788"/>
          <p14:tracePt t="56411" x="6632575" y="5243513"/>
          <p14:tracePt t="56427" x="6489700" y="5329238"/>
          <p14:tracePt t="56444" x="6346825" y="5443538"/>
          <p14:tracePt t="56461" x="6161088" y="5572125"/>
          <p14:tracePt t="56477" x="6016625" y="5686425"/>
          <p14:tracePt t="56494" x="5873750" y="5772150"/>
          <p14:tracePt t="56511" x="5773738" y="5843588"/>
          <p14:tracePt t="56527" x="5716588" y="5900738"/>
          <p14:tracePt t="56544" x="5630863" y="5943600"/>
          <p14:tracePt t="56561" x="5573713" y="5986463"/>
          <p14:tracePt t="56577" x="5487988" y="6043613"/>
          <p14:tracePt t="56594" x="5402263" y="6086475"/>
          <p14:tracePt t="56611" x="5287963" y="6129338"/>
          <p14:tracePt t="56628" x="5259388" y="6143625"/>
          <p14:tracePt t="56644" x="5245100" y="6143625"/>
          <p14:tracePt t="56803" x="5259388" y="6143625"/>
          <p14:tracePt t="56835" x="5273675" y="6143625"/>
          <p14:tracePt t="56891" x="5287963" y="6143625"/>
          <p14:tracePt t="56899" x="5302250" y="6143625"/>
          <p14:tracePt t="56915" x="5316538" y="6143625"/>
          <p14:tracePt t="56927" x="5330825" y="6157913"/>
          <p14:tracePt t="56944" x="5373688" y="6215063"/>
          <p14:tracePt t="56961" x="5445125" y="6286500"/>
          <p14:tracePt t="56978" x="5487988" y="6329363"/>
          <p14:tracePt t="56994" x="5545138" y="6372225"/>
          <p14:tracePt t="57011" x="5573713" y="6386513"/>
          <p14:tracePt t="57107" x="5573713" y="6357938"/>
          <p14:tracePt t="57115" x="5588000" y="6300788"/>
          <p14:tracePt t="57123" x="5616575" y="6215063"/>
          <p14:tracePt t="57132" x="5630863" y="6086475"/>
          <p14:tracePt t="57144" x="5659438" y="5929313"/>
          <p14:tracePt t="57161" x="5716588" y="5472113"/>
          <p14:tracePt t="57178" x="5745163" y="4829175"/>
          <p14:tracePt t="57194" x="5745163" y="4243388"/>
          <p14:tracePt t="57211" x="5745163" y="3757613"/>
          <p14:tracePt t="57211" x="5745163" y="3571875"/>
          <p14:tracePt t="57227" x="5745163" y="3228975"/>
          <p14:tracePt t="57244" x="5745163" y="2971800"/>
          <p14:tracePt t="57261" x="5773738" y="2771775"/>
          <p14:tracePt t="57277" x="5802313" y="2657475"/>
          <p14:tracePt t="57294" x="5816600" y="2600325"/>
          <p14:tracePt t="57311" x="5830888" y="2571750"/>
          <p14:tracePt t="57327" x="5845175" y="2543175"/>
          <p14:tracePt t="57344" x="5859463" y="2514600"/>
          <p14:tracePt t="57361" x="5859463" y="2500313"/>
          <p14:tracePt t="57378" x="5873750" y="2457450"/>
          <p14:tracePt t="57394" x="5888038" y="2386013"/>
          <p14:tracePt t="57410" x="5902325" y="2314575"/>
          <p14:tracePt t="57411" x="5902325" y="2286000"/>
          <p14:tracePt t="57427" x="5916613" y="2200275"/>
          <p14:tracePt t="57444" x="5916613" y="2143125"/>
          <p14:tracePt t="57460" x="5916613" y="2100263"/>
          <p14:tracePt t="57547" x="5916613" y="2114550"/>
          <p14:tracePt t="57555" x="5916613" y="2128838"/>
          <p14:tracePt t="57563" x="5916613" y="2157413"/>
          <p14:tracePt t="57577" x="5916613" y="2214563"/>
          <p14:tracePt t="57594" x="5916613" y="2357438"/>
          <p14:tracePt t="57611" x="5916613" y="2614613"/>
          <p14:tracePt t="57627" x="5916613" y="2814638"/>
          <p14:tracePt t="57644" x="5916613" y="3043238"/>
          <p14:tracePt t="57661" x="5916613" y="3314700"/>
          <p14:tracePt t="57677" x="5888038" y="3600450"/>
          <p14:tracePt t="57694" x="5873750" y="3914775"/>
          <p14:tracePt t="57711" x="5859463" y="4214813"/>
          <p14:tracePt t="57727" x="5830888" y="4500563"/>
          <p14:tracePt t="57744" x="5816600" y="4729163"/>
          <p14:tracePt t="57761" x="5802313" y="4957763"/>
          <p14:tracePt t="57778" x="5788025" y="5143500"/>
          <p14:tracePt t="57794" x="5773738" y="5300663"/>
          <p14:tracePt t="57811" x="5773738" y="5472113"/>
          <p14:tracePt t="57827" x="5759450" y="5557838"/>
          <p14:tracePt t="57844" x="5759450" y="5600700"/>
          <p14:tracePt t="57861" x="5759450" y="5643563"/>
          <p14:tracePt t="57877" x="5759450" y="5686425"/>
          <p14:tracePt t="57894" x="5759450" y="5700713"/>
          <p14:tracePt t="57911" x="5759450" y="5715000"/>
          <p14:tracePt t="58267" x="5759450" y="5700713"/>
          <p14:tracePt t="58283" x="5773738" y="5686425"/>
          <p14:tracePt t="58299" x="5788025" y="5686425"/>
          <p14:tracePt t="58307" x="5788025" y="5672138"/>
          <p14:tracePt t="58323" x="5802313" y="5672138"/>
          <p14:tracePt t="58331" x="5802313" y="5657850"/>
          <p14:tracePt t="58419" x="5816600" y="5657850"/>
          <p14:tracePt t="58459" x="5816600" y="5672138"/>
          <p14:tracePt t="58571" x="5830888" y="5672138"/>
          <p14:tracePt t="58587" x="5830888" y="5657850"/>
          <p14:tracePt t="58595" x="5830888" y="5643563"/>
          <p14:tracePt t="58603" x="5845175" y="5614988"/>
          <p14:tracePt t="58611" x="5859463" y="5572125"/>
          <p14:tracePt t="58627" x="5888038" y="5486400"/>
          <p14:tracePt t="58644" x="5916613" y="5400675"/>
          <p14:tracePt t="58660" x="5945188" y="5329238"/>
          <p14:tracePt t="58677" x="5973763" y="5272088"/>
          <p14:tracePt t="58694" x="5988050" y="5229225"/>
          <p14:tracePt t="58710" x="6002338" y="5214938"/>
          <p14:tracePt t="58727" x="6016625" y="5214938"/>
          <p14:tracePt t="58744" x="6045200" y="5214938"/>
          <p14:tracePt t="58761" x="6189663" y="5372100"/>
          <p14:tracePt t="58777" x="6503988" y="5815013"/>
          <p14:tracePt t="58794" x="6804025" y="6215063"/>
          <p14:tracePt t="58811" x="7004050" y="6572250"/>
          <p14:tracePt t="58827" x="7018338" y="6700838"/>
          <p14:tracePt t="58844" x="7032625" y="6800850"/>
          <p14:tracePt t="58995" x="6961188" y="6829425"/>
          <p14:tracePt t="59003" x="6946900" y="6800850"/>
          <p14:tracePt t="59011" x="6932613" y="6757988"/>
          <p14:tracePt t="59027" x="6889750" y="6629400"/>
          <p14:tracePt t="59044" x="6789738" y="6457950"/>
          <p14:tracePt t="59060" x="6675438" y="6315075"/>
          <p14:tracePt t="59077" x="6589713" y="6200775"/>
          <p14:tracePt t="59094" x="6503988" y="6100763"/>
          <p14:tracePt t="59110" x="6418263" y="6029325"/>
          <p14:tracePt t="59128" x="6361113" y="5957888"/>
          <p14:tracePt t="59144" x="6303963" y="5929313"/>
          <p14:tracePt t="59160" x="6275388" y="5900738"/>
          <p14:tracePt t="59177" x="6246813" y="5900738"/>
          <p14:tracePt t="59194" x="6203950" y="5900738"/>
          <p14:tracePt t="59211" x="6118225" y="5900738"/>
          <p14:tracePt t="59227" x="6059488" y="5900738"/>
          <p14:tracePt t="59244" x="6002338" y="5900738"/>
          <p14:tracePt t="59260" x="5959475" y="5900738"/>
          <p14:tracePt t="59277" x="5902325" y="5900738"/>
          <p14:tracePt t="59294" x="5845175" y="5886450"/>
          <p14:tracePt t="59311" x="5788025" y="5872163"/>
          <p14:tracePt t="59327" x="5716588" y="5829300"/>
          <p14:tracePt t="59344" x="5616575" y="5772150"/>
          <p14:tracePt t="59360" x="5559425" y="5686425"/>
          <p14:tracePt t="59378" x="5459413" y="5600700"/>
          <p14:tracePt t="59394" x="5387975" y="5514975"/>
          <p14:tracePt t="59411" x="5287963" y="5429250"/>
          <p14:tracePt t="59427" x="5259388" y="5386388"/>
          <p14:tracePt t="59444" x="5230813" y="5372100"/>
          <p14:tracePt t="59460" x="5230813" y="5357813"/>
          <p14:tracePt t="59477" x="5230813" y="5329238"/>
          <p14:tracePt t="59494" x="5230813" y="5314950"/>
          <p14:tracePt t="59511" x="5230813" y="5300663"/>
          <p14:tracePt t="59528" x="5230813" y="5286375"/>
          <p14:tracePt t="59544" x="5230813" y="5243513"/>
          <p14:tracePt t="59560" x="5273675" y="5172075"/>
          <p14:tracePt t="59577" x="5316538" y="5043488"/>
          <p14:tracePt t="59594" x="5387975" y="4872038"/>
          <p14:tracePt t="59611" x="5487988" y="4543425"/>
          <p14:tracePt t="59627" x="5545138" y="4329113"/>
          <p14:tracePt t="59644" x="5573713" y="4200525"/>
          <p14:tracePt t="59661" x="5588000" y="4114800"/>
          <p14:tracePt t="59677" x="5602288" y="4057650"/>
          <p14:tracePt t="59694" x="5602288" y="4014788"/>
          <p14:tracePt t="59710" x="5602288" y="3986213"/>
          <p14:tracePt t="59727" x="5588000" y="3914775"/>
          <p14:tracePt t="59744" x="5545138" y="3829050"/>
          <p14:tracePt t="59761" x="5416550" y="3671888"/>
          <p14:tracePt t="59777" x="5245100" y="3471863"/>
          <p14:tracePt t="59794" x="5087938" y="3314700"/>
          <p14:tracePt t="59811" x="4745038" y="3128963"/>
          <p14:tracePt t="59827" x="4502150" y="3014663"/>
          <p14:tracePt t="59844" x="4373563" y="2986088"/>
          <p14:tracePt t="59860" x="4316413" y="2971800"/>
          <p14:tracePt t="59877" x="4302125" y="2971800"/>
          <p14:tracePt t="59894" x="4287838" y="2971800"/>
          <p14:tracePt t="59911" x="4273550" y="2971800"/>
          <p14:tracePt t="59927" x="4259263" y="2971800"/>
          <p14:tracePt t="59944" x="4244975" y="3014663"/>
          <p14:tracePt t="59960" x="4202113" y="3057525"/>
          <p14:tracePt t="59977" x="4159250" y="3143250"/>
          <p14:tracePt t="59994" x="4130675" y="3243263"/>
          <p14:tracePt t="60010" x="4116388" y="3343275"/>
          <p14:tracePt t="60011" x="4102100" y="3386138"/>
          <p14:tracePt t="60027" x="4087813" y="3471863"/>
          <p14:tracePt t="60044" x="4059238" y="3557588"/>
          <p14:tracePt t="60060" x="4002088" y="3643313"/>
          <p14:tracePt t="60077" x="3930650" y="3729038"/>
          <p14:tracePt t="60094" x="3830638" y="3814763"/>
          <p14:tracePt t="60110" x="3702050" y="3886200"/>
          <p14:tracePt t="60127" x="3616325" y="3914775"/>
          <p14:tracePt t="60144" x="3573463" y="3914775"/>
          <p14:tracePt t="60161" x="3544888" y="3914775"/>
          <p14:tracePt t="60177" x="3530600" y="3914775"/>
          <p14:tracePt t="60194" x="3502025" y="3914775"/>
          <p14:tracePt t="60211" x="3459163" y="3914775"/>
          <p14:tracePt t="60227" x="3359150" y="3914775"/>
          <p14:tracePt t="60244" x="3230563" y="3914775"/>
          <p14:tracePt t="60260" x="3059113" y="3914775"/>
          <p14:tracePt t="60277" x="2844800" y="3914775"/>
          <p14:tracePt t="60294" x="2644775" y="3957638"/>
          <p14:tracePt t="60310" x="2459038" y="4029075"/>
          <p14:tracePt t="60327" x="2273300" y="4100513"/>
          <p14:tracePt t="60344" x="2101850" y="4171950"/>
          <p14:tracePt t="60360" x="1928813" y="4271963"/>
          <p14:tracePt t="60377" x="1771650" y="4357688"/>
          <p14:tracePt t="60394" x="1614488" y="4443413"/>
          <p14:tracePt t="60411" x="1457325" y="4514850"/>
          <p14:tracePt t="60427" x="1357313" y="4543425"/>
          <p14:tracePt t="60444" x="1314450" y="4572000"/>
          <p14:tracePt t="60460" x="1271588" y="4600575"/>
          <p14:tracePt t="60477" x="1257300" y="4600575"/>
          <p14:tracePt t="60494" x="1243013" y="4614863"/>
          <p14:tracePt t="60511" x="1228725" y="4643438"/>
          <p14:tracePt t="60527" x="1228725" y="4672013"/>
          <p14:tracePt t="60544" x="1228725" y="4772025"/>
          <p14:tracePt t="60560" x="1228725" y="4929188"/>
          <p14:tracePt t="60577" x="1257300" y="5129213"/>
          <p14:tracePt t="60594" x="1257300" y="5300663"/>
          <p14:tracePt t="60611" x="1257300" y="5472113"/>
          <p14:tracePt t="60627" x="1257300" y="5500688"/>
          <p14:tracePt t="60644" x="1285875" y="5514975"/>
          <p14:tracePt t="60660" x="1314450" y="5529263"/>
          <p14:tracePt t="60677" x="1385888" y="5543550"/>
          <p14:tracePt t="60694" x="1485900" y="5543550"/>
          <p14:tracePt t="60710" x="1614488" y="5543550"/>
          <p14:tracePt t="60727" x="1814513" y="5543550"/>
          <p14:tracePt t="60744" x="2058988" y="5543550"/>
          <p14:tracePt t="60760" x="2387600" y="5543550"/>
          <p14:tracePt t="60777" x="2759075" y="5543550"/>
          <p14:tracePt t="60794" x="3159125" y="5586413"/>
          <p14:tracePt t="60811" x="3716338" y="5686425"/>
          <p14:tracePt t="60827" x="3973513" y="5729288"/>
          <p14:tracePt t="60844" x="4130675" y="5729288"/>
          <p14:tracePt t="60860" x="4216400" y="5729288"/>
          <p14:tracePt t="60877" x="4259263" y="5729288"/>
          <p14:tracePt t="60894" x="4302125" y="5729288"/>
          <p14:tracePt t="60910" x="4330700" y="5729288"/>
          <p14:tracePt t="60927" x="4344988" y="5729288"/>
          <p14:tracePt t="60944" x="4359275" y="5729288"/>
          <p14:tracePt t="60960" x="4373563" y="5729288"/>
          <p14:tracePt t="60977" x="4387850" y="5729288"/>
          <p14:tracePt t="60994" x="4430713" y="5729288"/>
          <p14:tracePt t="61011" x="4516438" y="5700713"/>
          <p14:tracePt t="61027" x="4602163" y="5686425"/>
          <p14:tracePt t="61044" x="4730750" y="5672138"/>
          <p14:tracePt t="61060" x="4830763" y="5643563"/>
          <p14:tracePt t="61077" x="4916488" y="5629275"/>
          <p14:tracePt t="61094" x="4959350" y="5629275"/>
          <p14:tracePt t="61111" x="4973638" y="5614988"/>
          <p14:tracePt t="61128" x="4987925" y="5614988"/>
          <p14:tracePt t="61144" x="5002213" y="5614988"/>
          <p14:tracePt t="61160" x="5002213" y="5600700"/>
          <p14:tracePt t="61177" x="5002213" y="5586413"/>
          <p14:tracePt t="61195" x="5002213" y="5572125"/>
          <p14:tracePt t="61210" x="4959350" y="5543550"/>
          <p14:tracePt t="61227" x="4873625" y="5514975"/>
          <p14:tracePt t="61244" x="4773613" y="5486400"/>
          <p14:tracePt t="61260" x="4645025" y="5457825"/>
          <p14:tracePt t="61277" x="4487863" y="5429250"/>
          <p14:tracePt t="61294" x="4373563" y="5429250"/>
          <p14:tracePt t="61310" x="4273550" y="5414963"/>
          <p14:tracePt t="61327" x="4230688" y="5400675"/>
          <p14:tracePt t="61345" x="4216400" y="5400675"/>
          <p14:tracePt t="61360" x="4216400" y="5386388"/>
          <p14:tracePt t="61377" x="4216400" y="5372100"/>
          <p14:tracePt t="61394" x="4216400" y="5357813"/>
          <p14:tracePt t="61410" x="4216400" y="5272088"/>
          <p14:tracePt t="61427" x="4216400" y="5200650"/>
          <p14:tracePt t="61444" x="4230688" y="5114925"/>
          <p14:tracePt t="61460" x="4259263" y="5014913"/>
          <p14:tracePt t="61477" x="4302125" y="4914900"/>
          <p14:tracePt t="61494" x="4359275" y="4772025"/>
          <p14:tracePt t="61510" x="4430713" y="4672013"/>
          <p14:tracePt t="61527" x="4502150" y="4586288"/>
          <p14:tracePt t="61544" x="4573588" y="4543425"/>
          <p14:tracePt t="61560" x="4687888" y="4471988"/>
          <p14:tracePt t="61577" x="4859338" y="4343400"/>
          <p14:tracePt t="61594" x="5073650" y="4214813"/>
          <p14:tracePt t="61610" x="5145088" y="4186238"/>
          <p14:tracePt t="61859" x="5145088" y="4171950"/>
          <p14:tracePt t="61875" x="5159375" y="4157663"/>
          <p14:tracePt t="61883" x="5173663" y="4157663"/>
          <p14:tracePt t="61894" x="5187950" y="4157663"/>
          <p14:tracePt t="61915" x="5187950" y="4143375"/>
          <p14:tracePt t="61927" x="5187950" y="4129088"/>
          <p14:tracePt t="61944" x="5187950" y="4071938"/>
          <p14:tracePt t="61960" x="5187950" y="3971925"/>
          <p14:tracePt t="61977" x="5202238" y="3900488"/>
          <p14:tracePt t="61994" x="5259388" y="3843338"/>
          <p14:tracePt t="62011" x="5316538" y="3771900"/>
          <p14:tracePt t="62027" x="5345113" y="3743325"/>
          <p14:tracePt t="62044" x="5359400" y="3729038"/>
          <p14:tracePt t="62060" x="5373688" y="3729038"/>
          <p14:tracePt t="62077" x="5402263" y="3714750"/>
          <p14:tracePt t="64659" x="5373688" y="3714750"/>
          <p14:tracePt t="64666" x="5302250" y="3714750"/>
          <p14:tracePt t="64677" x="5173663" y="3714750"/>
          <p14:tracePt t="64694" x="4645025" y="3829050"/>
          <p14:tracePt t="64710" x="3830638" y="4171950"/>
          <p14:tracePt t="64727" x="2959100" y="4672013"/>
          <p14:tracePt t="64743" x="2259013" y="5129213"/>
          <p14:tracePt t="64760" x="1628775" y="5457825"/>
          <p14:tracePt t="64777" x="942975" y="5729288"/>
          <p14:tracePt t="64793" x="300038" y="5957888"/>
          <p14:tracePt t="65074" x="314325" y="6743700"/>
          <p14:tracePt t="65082" x="485775" y="6743700"/>
          <p14:tracePt t="65094" x="628650" y="6743700"/>
          <p14:tracePt t="65110" x="900113" y="6743700"/>
          <p14:tracePt t="65127" x="1114425" y="6743700"/>
          <p14:tracePt t="65143" x="1243013" y="6743700"/>
          <p14:tracePt t="65160" x="1343025" y="6743700"/>
          <p14:tracePt t="65177" x="1414463" y="6743700"/>
          <p14:tracePt t="65193" x="1485900" y="6743700"/>
          <p14:tracePt t="65210" x="1614488" y="6743700"/>
          <p14:tracePt t="65227" x="1714500" y="6743700"/>
          <p14:tracePt t="65244" x="1814513" y="6729413"/>
          <p14:tracePt t="65260" x="1928813" y="6700838"/>
          <p14:tracePt t="65277" x="2014538" y="6686550"/>
          <p14:tracePt t="65293" x="2073275" y="6672263"/>
          <p14:tracePt t="65310" x="2116138" y="6643688"/>
          <p14:tracePt t="65327" x="2159000" y="6629400"/>
          <p14:tracePt t="65344" x="2230438" y="6615113"/>
          <p14:tracePt t="65360" x="2316163" y="6600825"/>
          <p14:tracePt t="65377" x="2373313" y="6572250"/>
          <p14:tracePt t="65394" x="2444750" y="6543675"/>
          <p14:tracePt t="65410" x="2501900" y="6515100"/>
          <p14:tracePt t="65427" x="2544763" y="6486525"/>
          <p14:tracePt t="65444" x="2587625" y="6457950"/>
          <p14:tracePt t="65460" x="2616200" y="6429375"/>
          <p14:tracePt t="65477" x="2644775" y="6400800"/>
          <p14:tracePt t="65494" x="2701925" y="6357938"/>
          <p14:tracePt t="65510" x="2844800" y="6315075"/>
          <p14:tracePt t="65527" x="2973388" y="6315075"/>
          <p14:tracePt t="65543" x="3059113" y="6315075"/>
          <p14:tracePt t="65560" x="3159125" y="6315075"/>
          <p14:tracePt t="65577" x="3344863" y="6329363"/>
          <p14:tracePt t="65594" x="3530600" y="6400800"/>
          <p14:tracePt t="65610" x="3616325" y="6429375"/>
          <p14:tracePt t="65627" x="3630613" y="6443663"/>
          <p14:tracePt t="65644" x="3659188" y="6443663"/>
          <p14:tracePt t="65660" x="3673475" y="6443663"/>
          <p14:tracePt t="65677" x="3716338" y="6443663"/>
          <p14:tracePt t="65694" x="3773488" y="6443663"/>
          <p14:tracePt t="65710" x="3859213" y="6443663"/>
          <p14:tracePt t="65727" x="3959225" y="6443663"/>
          <p14:tracePt t="65743" x="4030663" y="6429375"/>
          <p14:tracePt t="65760" x="4073525" y="6415088"/>
          <p14:tracePt t="65777" x="4087813" y="6400800"/>
          <p14:tracePt t="65793" x="4116388" y="6372225"/>
          <p14:tracePt t="65810" x="4116388" y="6357938"/>
          <p14:tracePt t="65827" x="4116388" y="6315075"/>
          <p14:tracePt t="65844" x="4116388" y="6272213"/>
          <p14:tracePt t="65860" x="4116388" y="6200775"/>
          <p14:tracePt t="65877" x="4102100" y="6129338"/>
          <p14:tracePt t="65894" x="4059238" y="6072188"/>
          <p14:tracePt t="65910" x="3973513" y="5972175"/>
          <p14:tracePt t="65927" x="3887788" y="5886450"/>
          <p14:tracePt t="65943" x="3816350" y="5829300"/>
          <p14:tracePt t="65960" x="3759200" y="5786438"/>
          <p14:tracePt t="65977" x="3730625" y="5757863"/>
          <p14:tracePt t="65993" x="3702050" y="5743575"/>
          <p14:tracePt t="66010" x="3659188" y="5729288"/>
          <p14:tracePt t="66027" x="3602038" y="5729288"/>
          <p14:tracePt t="66043" x="3544888" y="5729288"/>
          <p14:tracePt t="66060" x="3473450" y="5729288"/>
          <p14:tracePt t="66077" x="3387725" y="5729288"/>
          <p14:tracePt t="66094" x="3316288" y="5729288"/>
          <p14:tracePt t="66110" x="3216275" y="5729288"/>
          <p14:tracePt t="66127" x="3101975" y="5729288"/>
          <p14:tracePt t="66144" x="2959100" y="5729288"/>
          <p14:tracePt t="66160" x="2801938" y="5729288"/>
          <p14:tracePt t="66177" x="2644775" y="5743575"/>
          <p14:tracePt t="66193" x="2459038" y="5786438"/>
          <p14:tracePt t="66210" x="2201863" y="5857875"/>
          <p14:tracePt t="66227" x="2073275" y="5915025"/>
          <p14:tracePt t="66243" x="1943100" y="5957888"/>
          <p14:tracePt t="66260" x="1857375" y="5986463"/>
          <p14:tracePt t="66277" x="1785938" y="6015038"/>
          <p14:tracePt t="66293" x="1743075" y="6043613"/>
          <p14:tracePt t="66310" x="1700213" y="6072188"/>
          <p14:tracePt t="66327" x="1671638" y="6100763"/>
          <p14:tracePt t="66344" x="1643063" y="6129338"/>
          <p14:tracePt t="66360" x="1628775" y="6157913"/>
          <p14:tracePt t="66377" x="1614488" y="6157913"/>
          <p14:tracePt t="66394" x="1614488" y="6172200"/>
          <p14:tracePt t="66410" x="1600200" y="6186488"/>
          <p14:tracePt t="66434" x="1600200" y="6215063"/>
          <p14:tracePt t="66443" x="1585913" y="6215063"/>
          <p14:tracePt t="66460" x="1585913" y="6257925"/>
          <p14:tracePt t="66477" x="1585913" y="6286500"/>
          <p14:tracePt t="66493" x="1585913" y="6329363"/>
          <p14:tracePt t="66510" x="1585913" y="6357938"/>
          <p14:tracePt t="66527" x="1585913" y="6372225"/>
          <p14:tracePt t="66543" x="1585913" y="6400800"/>
          <p14:tracePt t="66560" x="1614488" y="6429375"/>
          <p14:tracePt t="66577" x="1700213" y="6472238"/>
          <p14:tracePt t="66594" x="1828800" y="6543675"/>
          <p14:tracePt t="66595" x="1928813" y="6586538"/>
          <p14:tracePt t="66610" x="2058988" y="6629400"/>
          <p14:tracePt t="66627" x="2101850" y="6643688"/>
          <p14:tracePt t="66643" x="2116138" y="6643688"/>
          <p14:tracePt t="66946" x="2130425" y="6643688"/>
          <p14:tracePt t="66962" x="2144713" y="6643688"/>
          <p14:tracePt t="66978" x="2159000" y="6643688"/>
          <p14:tracePt t="66994" x="2173288" y="6629400"/>
          <p14:tracePt t="67002" x="2187575" y="6615113"/>
          <p14:tracePt t="67010" x="2201863" y="6600825"/>
          <p14:tracePt t="67027" x="2216150" y="6600825"/>
          <p14:tracePt t="67043" x="2230438" y="6586538"/>
          <p14:tracePt t="67060" x="2244725" y="6572250"/>
          <p14:tracePt t="67077" x="2273300" y="6543675"/>
          <p14:tracePt t="67094" x="2287588" y="6529388"/>
          <p14:tracePt t="67110" x="2316163" y="6500813"/>
          <p14:tracePt t="67127" x="2344738" y="6486525"/>
          <p14:tracePt t="67143" x="2387600" y="6443663"/>
          <p14:tracePt t="67160" x="2430463" y="6400800"/>
          <p14:tracePt t="67177" x="2444750" y="6372225"/>
          <p14:tracePt t="67194" x="2459038" y="6343650"/>
          <p14:tracePt t="67210" x="2473325" y="6329363"/>
          <p14:tracePt t="67227" x="2473325" y="6315075"/>
          <p14:tracePt t="67243" x="2473325" y="6300788"/>
          <p14:tracePt t="67260" x="2473325" y="6272213"/>
          <p14:tracePt t="67277" x="2473325" y="6243638"/>
          <p14:tracePt t="67293" x="2473325" y="6229350"/>
          <p14:tracePt t="67310" x="2473325" y="6200775"/>
          <p14:tracePt t="67327" x="2473325" y="6172200"/>
          <p14:tracePt t="67344" x="2473325" y="6157913"/>
          <p14:tracePt t="67360" x="2473325" y="6143625"/>
          <p14:tracePt t="67466" x="2473325" y="6157913"/>
          <p14:tracePt t="67474" x="2473325" y="6172200"/>
          <p14:tracePt t="67482" x="2473325" y="6186488"/>
          <p14:tracePt t="67493" x="2473325" y="6215063"/>
          <p14:tracePt t="67510" x="2473325" y="6257925"/>
          <p14:tracePt t="67527" x="2473325" y="6300788"/>
          <p14:tracePt t="67543" x="2473325" y="6357938"/>
          <p14:tracePt t="67560" x="2473325" y="6386513"/>
          <p14:tracePt t="67577" x="2473325" y="6415088"/>
          <p14:tracePt t="67593" x="2473325" y="6429375"/>
          <p14:tracePt t="67610" x="2487613" y="6457950"/>
          <p14:tracePt t="67627" x="2501900" y="6457950"/>
          <p14:tracePt t="67643" x="2516188" y="6457950"/>
          <p14:tracePt t="67660" x="2530475" y="6457950"/>
          <p14:tracePt t="67677" x="2544763" y="6457950"/>
          <p14:tracePt t="67693" x="2587625" y="6443663"/>
          <p14:tracePt t="67710" x="2630488" y="6429375"/>
          <p14:tracePt t="67727" x="2673350" y="6415088"/>
          <p14:tracePt t="67743" x="2730500" y="6400800"/>
          <p14:tracePt t="67760" x="2773363" y="6386513"/>
          <p14:tracePt t="67777" x="2787650" y="6386513"/>
          <p14:tracePt t="67793" x="2816225" y="6386513"/>
          <p14:tracePt t="67810" x="2830513" y="6386513"/>
          <p14:tracePt t="67827" x="2844800" y="6386513"/>
          <p14:tracePt t="67866" x="2844800" y="6372225"/>
          <p14:tracePt t="67907" x="2859088" y="6372225"/>
          <p14:tracePt t="67914" x="2873375" y="6357938"/>
          <p14:tracePt t="67930" x="2873375" y="6343650"/>
          <p14:tracePt t="67946" x="2887663" y="6343650"/>
          <p14:tracePt t="67960" x="2887663" y="6329363"/>
          <p14:tracePt t="67977" x="2887663" y="6315075"/>
          <p14:tracePt t="67993" x="2887663" y="6300788"/>
          <p14:tracePt t="68010" x="2887663" y="6257925"/>
          <p14:tracePt t="68027" x="2887663" y="6215063"/>
          <p14:tracePt t="68044" x="2887663" y="6186488"/>
          <p14:tracePt t="68061" x="2887663" y="6143625"/>
          <p14:tracePt t="68077" x="2873375" y="6086475"/>
          <p14:tracePt t="68093" x="2859088" y="6057900"/>
          <p14:tracePt t="68110" x="2844800" y="6029325"/>
          <p14:tracePt t="68127" x="2844800" y="6015038"/>
          <p14:tracePt t="68143" x="2830513" y="6000750"/>
          <p14:tracePt t="68298" x="2830513" y="6015038"/>
          <p14:tracePt t="68307" x="2816225" y="6015038"/>
          <p14:tracePt t="68314" x="2801938" y="6029325"/>
          <p14:tracePt t="68327" x="2801938" y="6043613"/>
          <p14:tracePt t="68344" x="2801938" y="6072188"/>
          <p14:tracePt t="68360" x="2787650" y="6115050"/>
          <p14:tracePt t="68377" x="2773363" y="6143625"/>
          <p14:tracePt t="68393" x="2759075" y="6172200"/>
          <p14:tracePt t="68410" x="2744788" y="6186488"/>
          <p14:tracePt t="68427" x="2744788" y="6200775"/>
          <p14:tracePt t="68507" x="2730500" y="6200775"/>
          <p14:tracePt t="68514" x="2716213" y="6200775"/>
          <p14:tracePt t="68530" x="2701925" y="6200775"/>
          <p14:tracePt t="68546" x="2687638" y="6200775"/>
          <p14:tracePt t="68554" x="2673350" y="6200775"/>
          <p14:tracePt t="68562" x="2644775" y="6186488"/>
          <p14:tracePt t="68577" x="2616200" y="6172200"/>
          <p14:tracePt t="68594" x="2559050" y="6143625"/>
          <p14:tracePt t="68594" x="2530475" y="6129338"/>
          <p14:tracePt t="68610" x="2444750" y="6115050"/>
          <p14:tracePt t="68627" x="2259013" y="6100763"/>
          <p14:tracePt t="68643" x="2087563" y="6100763"/>
          <p14:tracePt t="68660" x="1928813" y="6100763"/>
          <p14:tracePt t="68677" x="1843088" y="6100763"/>
          <p14:tracePt t="68694" x="1814513" y="6100763"/>
          <p14:tracePt t="68710" x="1800225" y="6100763"/>
          <p14:tracePt t="68746" x="1800225" y="6115050"/>
          <p14:tracePt t="68771" x="1800225" y="6129338"/>
          <p14:tracePt t="68810" x="1800225" y="6143625"/>
          <p14:tracePt t="68866" x="1785938" y="6143625"/>
          <p14:tracePt t="68874" x="1785938" y="6157913"/>
          <p14:tracePt t="68882" x="1785938" y="6172200"/>
          <p14:tracePt t="69010" x="1800225" y="6172200"/>
          <p14:tracePt t="69018" x="1814513" y="6172200"/>
          <p14:tracePt t="69027" x="1828800" y="6172200"/>
          <p14:tracePt t="69044" x="1885950" y="6172200"/>
          <p14:tracePt t="69060" x="1985963" y="6172200"/>
          <p14:tracePt t="69077" x="2187575" y="6172200"/>
          <p14:tracePt t="69093" x="2430463" y="6172200"/>
          <p14:tracePt t="69110" x="2659063" y="6172200"/>
          <p14:tracePt t="69127" x="2844800" y="6172200"/>
          <p14:tracePt t="69143" x="2973388" y="6172200"/>
          <p14:tracePt t="69160" x="3001963" y="6172200"/>
          <p14:tracePt t="69177" x="3016250" y="6172200"/>
          <p14:tracePt t="69491" x="3016250" y="6157913"/>
          <p14:tracePt t="69498" x="3001963" y="6157913"/>
          <p14:tracePt t="69514" x="2987675" y="6157913"/>
          <p14:tracePt t="69527" x="2987675" y="6143625"/>
          <p14:tracePt t="69543" x="2973388" y="6143625"/>
          <p14:tracePt t="69560" x="2959100" y="6143625"/>
          <p14:tracePt t="69577" x="2944813" y="6143625"/>
          <p14:tracePt t="69593" x="2930525" y="6143625"/>
          <p14:tracePt t="69610" x="2901950" y="6143625"/>
          <p14:tracePt t="69627" x="2887663" y="6143625"/>
          <p14:tracePt t="69643" x="2859088" y="6143625"/>
          <p14:tracePt t="69660" x="2830513" y="6143625"/>
          <p14:tracePt t="69677" x="2801938" y="6143625"/>
          <p14:tracePt t="69693" x="2787650" y="6143625"/>
          <p14:tracePt t="69710" x="2759075" y="6129338"/>
          <p14:tracePt t="69746" x="2744788" y="6129338"/>
          <p14:tracePt t="69778" x="2730500" y="6129338"/>
          <p14:tracePt t="69802" x="2730500" y="6143625"/>
          <p14:tracePt t="69810" x="2716213" y="6157913"/>
          <p14:tracePt t="69818" x="2716213" y="6172200"/>
          <p14:tracePt t="69827" x="2716213" y="6186488"/>
          <p14:tracePt t="69844" x="2701925" y="6229350"/>
          <p14:tracePt t="69860" x="2701925" y="6257925"/>
          <p14:tracePt t="69877" x="2701925" y="6272213"/>
          <p14:tracePt t="70010" x="2716213" y="6272213"/>
          <p14:tracePt t="70018" x="2730500" y="6272213"/>
          <p14:tracePt t="70034" x="2744788" y="6272213"/>
          <p14:tracePt t="70043" x="2759075" y="6272213"/>
          <p14:tracePt t="70060" x="2801938" y="6272213"/>
          <p14:tracePt t="70077" x="2859088" y="6272213"/>
          <p14:tracePt t="70093" x="2887663" y="6272213"/>
          <p14:tracePt t="70110" x="2944813" y="6243638"/>
          <p14:tracePt t="70127" x="2987675" y="6229350"/>
          <p14:tracePt t="70143" x="3016250" y="6215063"/>
          <p14:tracePt t="70160" x="3044825" y="6215063"/>
          <p14:tracePt t="70177" x="3059113" y="6200775"/>
          <p14:tracePt t="70194" x="3087688" y="6200775"/>
          <p14:tracePt t="70210" x="3101975" y="6200775"/>
          <p14:tracePt t="70227" x="3116263" y="6200775"/>
          <p14:tracePt t="70243" x="3144838" y="6229350"/>
          <p14:tracePt t="70260" x="3173413" y="6257925"/>
          <p14:tracePt t="70277" x="3201988" y="6286500"/>
          <p14:tracePt t="70293" x="3216275" y="6300788"/>
          <p14:tracePt t="70310" x="3216275" y="6329363"/>
          <p14:tracePt t="70327" x="3230563" y="6329363"/>
          <p14:tracePt t="70410" x="3244850" y="6315075"/>
          <p14:tracePt t="70426" x="3244850" y="6300788"/>
          <p14:tracePt t="70434" x="3244850" y="6272213"/>
          <p14:tracePt t="70443" x="3244850" y="6229350"/>
          <p14:tracePt t="70460" x="3244850" y="6157913"/>
          <p14:tracePt t="70476" x="3259138" y="6086475"/>
          <p14:tracePt t="70493" x="3259138" y="6029325"/>
          <p14:tracePt t="70510" x="3273425" y="5972175"/>
          <p14:tracePt t="70527" x="3273425" y="5957888"/>
          <p14:tracePt t="70794" x="3273425" y="5943600"/>
          <p14:tracePt t="70802" x="3273425" y="5929313"/>
          <p14:tracePt t="70818" x="3273425" y="5915025"/>
          <p14:tracePt t="70834" x="3273425" y="5900738"/>
          <p14:tracePt t="70850" x="3273425" y="5886450"/>
          <p14:tracePt t="70860" x="3273425" y="5872163"/>
          <p14:tracePt t="71034" x="3287713" y="5872163"/>
          <p14:tracePt t="71058" x="3302000" y="5872163"/>
          <p14:tracePt t="71066" x="3316288" y="5872163"/>
          <p14:tracePt t="71098" x="3330575" y="5886450"/>
          <p14:tracePt t="71114" x="3359150" y="5900738"/>
          <p14:tracePt t="71122" x="3359150" y="5929313"/>
          <p14:tracePt t="71130" x="3373438" y="5943600"/>
          <p14:tracePt t="71143" x="3387725" y="5972175"/>
          <p14:tracePt t="71160" x="3387725" y="6029325"/>
          <p14:tracePt t="71177" x="3387725" y="6100763"/>
          <p14:tracePt t="71194" x="3387725" y="6172200"/>
          <p14:tracePt t="71194" x="3387725" y="6200775"/>
          <p14:tracePt t="71210" x="3359150" y="6272213"/>
          <p14:tracePt t="71227" x="3316288" y="6315075"/>
          <p14:tracePt t="71243" x="3287713" y="6357938"/>
          <p14:tracePt t="71260" x="3273425" y="6386513"/>
          <p14:tracePt t="71276" x="3259138" y="6400800"/>
          <p14:tracePt t="71293" x="3244850" y="6400800"/>
          <p14:tracePt t="71310" x="3230563" y="6400800"/>
          <p14:tracePt t="71326" x="3201988" y="6415088"/>
          <p14:tracePt t="71343" x="3144838" y="6415088"/>
          <p14:tracePt t="71360" x="3073400" y="6415088"/>
          <p14:tracePt t="71377" x="2916238" y="6357938"/>
          <p14:tracePt t="71393" x="2716213" y="6315075"/>
          <p14:tracePt t="71410" x="2430463" y="6243638"/>
          <p14:tracePt t="71427" x="2273300" y="6186488"/>
          <p14:tracePt t="71443" x="2116138" y="6115050"/>
          <p14:tracePt t="71460" x="2000250" y="6072188"/>
          <p14:tracePt t="71477" x="1928813" y="6072188"/>
          <p14:tracePt t="71493" x="1828800" y="6072188"/>
          <p14:tracePt t="71510" x="1714500" y="6072188"/>
          <p14:tracePt t="71527" x="1571625" y="6086475"/>
          <p14:tracePt t="71543" x="1428750" y="6115050"/>
          <p14:tracePt t="71560" x="1357313" y="6129338"/>
          <p14:tracePt t="71576" x="1314450" y="6143625"/>
          <p14:tracePt t="71593" x="1314450" y="6157913"/>
          <p14:tracePt t="71610" x="1285875" y="6172200"/>
          <p14:tracePt t="71627" x="1285875" y="6215063"/>
          <p14:tracePt t="71643" x="1271588" y="6257925"/>
          <p14:tracePt t="71660" x="1257300" y="6286500"/>
          <p14:tracePt t="71677" x="1257300" y="6300788"/>
          <p14:tracePt t="71693" x="1257300" y="6315075"/>
          <p14:tracePt t="71710" x="1271588" y="6329363"/>
          <p14:tracePt t="71727" x="1300163" y="6343650"/>
          <p14:tracePt t="71743" x="1328738" y="6357938"/>
          <p14:tracePt t="71760" x="1385888" y="6386513"/>
          <p14:tracePt t="71777" x="1585913" y="6429375"/>
          <p14:tracePt t="71793" x="1885950" y="6443663"/>
          <p14:tracePt t="71810" x="2487613" y="6443663"/>
          <p14:tracePt t="71827" x="2844800" y="6443663"/>
          <p14:tracePt t="71843" x="3101975" y="6443663"/>
          <p14:tracePt t="71860" x="3173413" y="6443663"/>
          <p14:tracePt t="71877" x="3187700" y="6443663"/>
          <p14:tracePt t="71893" x="3201988" y="6443663"/>
          <p14:tracePt t="71962" x="3201988" y="6457950"/>
          <p14:tracePt t="71970" x="3187700" y="6457950"/>
          <p14:tracePt t="71978" x="3187700" y="6472238"/>
          <p14:tracePt t="71994" x="3173413" y="6472238"/>
          <p14:tracePt t="72010" x="3159125" y="6500813"/>
          <p14:tracePt t="72026" x="3159125" y="6515100"/>
          <p14:tracePt t="72043" x="3144838" y="6529388"/>
          <p14:tracePt t="72210" x="3144838" y="6515100"/>
          <p14:tracePt t="72226" x="3144838" y="6500813"/>
          <p14:tracePt t="72234" x="3144838" y="6486525"/>
          <p14:tracePt t="72243" x="3144838" y="6457950"/>
          <p14:tracePt t="72260" x="3130550" y="6400800"/>
          <p14:tracePt t="72276" x="3116263" y="6315075"/>
          <p14:tracePt t="72293" x="3101975" y="6257925"/>
          <p14:tracePt t="72310" x="3087688" y="6215063"/>
          <p14:tracePt t="72326" x="3087688" y="6157913"/>
          <p14:tracePt t="72343" x="3087688" y="6129338"/>
          <p14:tracePt t="72360" x="3073400" y="6115050"/>
          <p14:tracePt t="72634" x="3073400" y="6100763"/>
          <p14:tracePt t="72642" x="3059113" y="6100763"/>
          <p14:tracePt t="72666" x="3059113" y="6086475"/>
          <p14:tracePt t="72674" x="3044825" y="6086475"/>
          <p14:tracePt t="72682" x="3044825" y="6072188"/>
          <p14:tracePt t="72730" x="3044825" y="6057900"/>
          <p14:tracePt t="72738" x="3044825" y="6043613"/>
          <p14:tracePt t="72746" x="3030538" y="6043613"/>
          <p14:tracePt t="72827" x="3030538" y="6029325"/>
          <p14:tracePt t="72850" x="3016250" y="6015038"/>
          <p14:tracePt t="72858" x="3001963" y="6015038"/>
          <p14:tracePt t="72866" x="3001963" y="6000750"/>
          <p14:tracePt t="72877" x="3001963" y="5986463"/>
          <p14:tracePt t="72893" x="2987675" y="5972175"/>
          <p14:tracePt t="72910" x="2987675" y="5957888"/>
          <p14:tracePt t="72927" x="2973388" y="5929313"/>
          <p14:tracePt t="72943" x="2959100" y="5915025"/>
          <p14:tracePt t="72960" x="2930525" y="5886450"/>
          <p14:tracePt t="72976" x="2916238" y="5857875"/>
          <p14:tracePt t="72993" x="2887663" y="5786438"/>
          <p14:tracePt t="73010" x="2859088" y="5700713"/>
          <p14:tracePt t="73027" x="2859088" y="5643563"/>
          <p14:tracePt t="73043" x="2844800" y="5614988"/>
          <p14:tracePt t="73060" x="2844800" y="5600700"/>
          <p14:tracePt t="73122" x="2844800" y="5586413"/>
          <p14:tracePt t="73130" x="2844800" y="5572125"/>
          <p14:tracePt t="73146" x="2844800" y="5557838"/>
          <p14:tracePt t="73162" x="2844800" y="5543550"/>
          <p14:tracePt t="73178" x="2844800" y="5514975"/>
          <p14:tracePt t="73186" x="2844800" y="5500688"/>
          <p14:tracePt t="73194" x="2859088" y="5486400"/>
          <p14:tracePt t="73210" x="2859088" y="5457825"/>
          <p14:tracePt t="73227" x="2873375" y="5443538"/>
          <p14:tracePt t="73244" x="2887663" y="5400675"/>
          <p14:tracePt t="73260" x="2887663" y="5357813"/>
          <p14:tracePt t="73276" x="2901950" y="5343525"/>
          <p14:tracePt t="73293" x="2901950" y="5314950"/>
          <p14:tracePt t="73354" x="2901950" y="5300663"/>
          <p14:tracePt t="73370" x="2901950" y="5286375"/>
          <p14:tracePt t="73378" x="2901950" y="5272088"/>
          <p14:tracePt t="73394" x="2901950" y="5257800"/>
          <p14:tracePt t="73402" x="2887663" y="5229225"/>
          <p14:tracePt t="73410" x="2873375" y="5214938"/>
          <p14:tracePt t="73427" x="2830513" y="5172075"/>
          <p14:tracePt t="73443" x="2801938" y="5129213"/>
          <p14:tracePt t="73460" x="2773363" y="5100638"/>
          <p14:tracePt t="73477" x="2744788" y="5072063"/>
          <p14:tracePt t="73493" x="2730500" y="5057775"/>
          <p14:tracePt t="73510" x="2716213" y="5029200"/>
          <p14:tracePt t="73526" x="2716213" y="5014913"/>
          <p14:tracePt t="73543" x="2716213" y="5000625"/>
          <p14:tracePt t="73560" x="2716213" y="4957763"/>
          <p14:tracePt t="73576" x="2730500" y="4943475"/>
          <p14:tracePt t="73593" x="2759075" y="4914900"/>
          <p14:tracePt t="73610" x="2759075" y="4886325"/>
          <p14:tracePt t="73922" x="2773363" y="4886325"/>
          <p14:tracePt t="73938" x="2787650" y="4886325"/>
          <p14:tracePt t="73946" x="2801938" y="4886325"/>
          <p14:tracePt t="73962" x="2816225" y="4886325"/>
          <p14:tracePt t="73978" x="2830513" y="4886325"/>
          <p14:tracePt t="73994" x="2844800" y="4886325"/>
          <p14:tracePt t="74002" x="2859088" y="4886325"/>
          <p14:tracePt t="74018" x="2873375" y="4886325"/>
          <p14:tracePt t="74034" x="2887663" y="4886325"/>
          <p14:tracePt t="74043" x="2901950" y="4886325"/>
          <p14:tracePt t="74060" x="2959100" y="4886325"/>
          <p14:tracePt t="74076" x="3044825" y="4886325"/>
          <p14:tracePt t="74093" x="3201988" y="4843463"/>
          <p14:tracePt t="74110" x="3344863" y="4772025"/>
          <p14:tracePt t="74127" x="3516313" y="4714875"/>
          <p14:tracePt t="74144" x="3659188" y="4686300"/>
          <p14:tracePt t="74160" x="3759200" y="4686300"/>
          <p14:tracePt t="74176" x="3844925" y="4686300"/>
          <p14:tracePt t="74193" x="3916363" y="4686300"/>
          <p14:tracePt t="74210" x="4030663" y="4700588"/>
          <p14:tracePt t="74226" x="4130675" y="4743450"/>
          <p14:tracePt t="74243" x="4216400" y="4786313"/>
          <p14:tracePt t="74260" x="4330700" y="4829175"/>
          <p14:tracePt t="74276" x="4459288" y="4857750"/>
          <p14:tracePt t="74293" x="4559300" y="4900613"/>
          <p14:tracePt t="74310" x="4645025" y="4914900"/>
          <p14:tracePt t="74326" x="4716463" y="4914900"/>
          <p14:tracePt t="74343" x="4802188" y="4914900"/>
          <p14:tracePt t="74360" x="4830763" y="4914900"/>
          <p14:tracePt t="74376" x="4859338" y="4914900"/>
          <p14:tracePt t="74393" x="4873625" y="4914900"/>
          <p14:tracePt t="74410" x="4902200" y="4929188"/>
          <p14:tracePt t="74426" x="4930775" y="4929188"/>
          <p14:tracePt t="74443" x="4945063" y="4943475"/>
          <p14:tracePt t="74460" x="4959350" y="4957763"/>
          <p14:tracePt t="74476" x="4973638" y="4972050"/>
          <p14:tracePt t="74493" x="4987925" y="5000625"/>
          <p14:tracePt t="74510" x="4987925" y="5086350"/>
          <p14:tracePt t="74526" x="4987925" y="5257800"/>
          <p14:tracePt t="74543" x="4959350" y="5400675"/>
          <p14:tracePt t="74560" x="4916488" y="5529263"/>
          <p14:tracePt t="74576" x="4873625" y="5629275"/>
          <p14:tracePt t="74593" x="4816475" y="5715000"/>
          <p14:tracePt t="74610" x="4759325" y="5772150"/>
          <p14:tracePt t="74626" x="4730750" y="5800725"/>
          <p14:tracePt t="74643" x="4687888" y="5815013"/>
          <p14:tracePt t="74660" x="4645025" y="5857875"/>
          <p14:tracePt t="74676" x="4573588" y="5915025"/>
          <p14:tracePt t="74693" x="4459288" y="5972175"/>
          <p14:tracePt t="74710" x="4330700" y="6029325"/>
          <p14:tracePt t="74726" x="4187825" y="6100763"/>
          <p14:tracePt t="74743" x="4073525" y="6143625"/>
          <p14:tracePt t="74760" x="4002088" y="6157913"/>
          <p14:tracePt t="74776" x="3930650" y="6172200"/>
          <p14:tracePt t="74794" x="3844925" y="6186488"/>
          <p14:tracePt t="74810" x="3787775" y="6186488"/>
          <p14:tracePt t="74826" x="3702050" y="6157913"/>
          <p14:tracePt t="74843" x="3573463" y="6072188"/>
          <p14:tracePt t="74860" x="3416300" y="5972175"/>
          <p14:tracePt t="74877" x="3244850" y="5872163"/>
          <p14:tracePt t="74893" x="3087688" y="5786438"/>
          <p14:tracePt t="74910" x="2916238" y="5715000"/>
          <p14:tracePt t="74926" x="2730500" y="5643563"/>
          <p14:tracePt t="74943" x="2587625" y="5614988"/>
          <p14:tracePt t="74960" x="2501900" y="5572125"/>
          <p14:tracePt t="74976" x="2416175" y="5557838"/>
          <p14:tracePt t="74993" x="2359025" y="5514975"/>
          <p14:tracePt t="75010" x="2301875" y="5486400"/>
          <p14:tracePt t="75026" x="2301875" y="5472113"/>
          <p14:tracePt t="75043" x="2287588" y="5443538"/>
          <p14:tracePt t="75060" x="2287588" y="5429250"/>
          <p14:tracePt t="75076" x="2273300" y="5414963"/>
          <p14:tracePt t="75093" x="2259013" y="5372100"/>
          <p14:tracePt t="75110" x="2259013" y="5329238"/>
          <p14:tracePt t="75127" x="2259013" y="5300663"/>
          <p14:tracePt t="75143" x="2259013" y="5243513"/>
          <p14:tracePt t="75160" x="2287588" y="5186363"/>
          <p14:tracePt t="75176" x="2330450" y="5129213"/>
          <p14:tracePt t="75194" x="2387600" y="5072063"/>
          <p14:tracePt t="75195" x="2416175" y="5043488"/>
          <p14:tracePt t="75210" x="2487613" y="5000625"/>
          <p14:tracePt t="75227" x="2559050" y="4972050"/>
          <p14:tracePt t="75243" x="2601913" y="4957763"/>
          <p14:tracePt t="75260" x="2659063" y="4957763"/>
          <p14:tracePt t="75276" x="2744788" y="4957763"/>
          <p14:tracePt t="75293" x="2816225" y="4957763"/>
          <p14:tracePt t="75310" x="2901950" y="4957763"/>
          <p14:tracePt t="75326" x="2987675" y="4957763"/>
          <p14:tracePt t="75343" x="3059113" y="4957763"/>
          <p14:tracePt t="75360" x="3101975" y="4972050"/>
          <p14:tracePt t="75377" x="3130550" y="4972050"/>
          <p14:tracePt t="75393" x="3144838" y="4986338"/>
          <p14:tracePt t="75410" x="3173413" y="4986338"/>
          <p14:tracePt t="75570" x="3173413" y="4972050"/>
          <p14:tracePt t="75586" x="3173413" y="4957763"/>
          <p14:tracePt t="75602" x="3173413" y="4943475"/>
          <p14:tracePt t="75610" x="3173413" y="4929188"/>
          <p14:tracePt t="75626" x="3173413" y="4914900"/>
          <p14:tracePt t="75642" x="3173413" y="4900613"/>
          <p14:tracePt t="75674" x="3173413" y="4886325"/>
          <p14:tracePt t="75682" x="3173413" y="4872038"/>
          <p14:tracePt t="92097" x="3173413" y="4857750"/>
          <p14:tracePt t="92113" x="3173413" y="4829175"/>
          <p14:tracePt t="92121" x="3230563" y="4786313"/>
          <p14:tracePt t="92129" x="3287713" y="4700588"/>
          <p14:tracePt t="92142" x="3373438" y="4586288"/>
          <p14:tracePt t="92159" x="3530600" y="4414838"/>
          <p14:tracePt t="92176" x="3673475" y="4271963"/>
          <p14:tracePt t="92177" x="3730625" y="4229100"/>
          <p14:tracePt t="92192" x="3759200" y="4200525"/>
          <p14:tracePt t="92209" x="3787775" y="4186238"/>
          <p14:tracePt t="92257" x="3787775" y="4171950"/>
          <p14:tracePt t="92265" x="3773488" y="4171950"/>
          <p14:tracePt t="92275" x="3744913" y="4171950"/>
          <p14:tracePt t="92292" x="3673475" y="4171950"/>
          <p14:tracePt t="92309" x="3587750" y="4171950"/>
          <p14:tracePt t="92325" x="3416300" y="4200525"/>
          <p14:tracePt t="92342" x="3173413" y="4300538"/>
          <p14:tracePt t="92359" x="3001963" y="4457700"/>
          <p14:tracePt t="92376" x="2916238" y="4586288"/>
          <p14:tracePt t="92392" x="2844800" y="4757738"/>
          <p14:tracePt t="92409" x="2759075" y="4986338"/>
          <p14:tracePt t="92425" x="2701925" y="5114925"/>
          <p14:tracePt t="92442" x="2544763" y="5286375"/>
          <p14:tracePt t="92459" x="2287588" y="5557838"/>
          <p14:tracePt t="92475" x="2000250" y="5829300"/>
          <p14:tracePt t="92492" x="1728788" y="6086475"/>
          <p14:tracePt t="92509" x="1514475" y="6300788"/>
          <p14:tracePt t="92525" x="1400175" y="6486525"/>
          <p14:tracePt t="92542" x="1357313" y="6629400"/>
          <p14:tracePt t="92559" x="1328738" y="6743700"/>
          <p14:tracePt t="92575" x="1328738" y="6800850"/>
          <p14:tracePt t="92592" x="1328738" y="6843713"/>
          <p14:tracePt t="92929" x="4087813" y="6843713"/>
          <p14:tracePt t="92937" x="4087813" y="6829425"/>
          <p14:tracePt t="92945" x="4102100" y="6829425"/>
          <p14:tracePt t="92961" x="4116388" y="6815138"/>
          <p14:tracePt t="92977" x="4116388" y="6800850"/>
          <p14:tracePt t="92992" x="4116388" y="6786563"/>
          <p14:tracePt t="93009" x="4116388" y="6772275"/>
          <p14:tracePt t="93025" x="4116388" y="6757988"/>
          <p14:tracePt t="93042" x="4116388" y="6715125"/>
          <p14:tracePt t="93059" x="4087813" y="6657975"/>
          <p14:tracePt t="93075" x="4044950" y="6615113"/>
          <p14:tracePt t="93092" x="3973513" y="6557963"/>
          <p14:tracePt t="93109" x="3916363" y="6500813"/>
          <p14:tracePt t="93125" x="3873500" y="6443663"/>
          <p14:tracePt t="93142" x="3802063" y="6400800"/>
          <p14:tracePt t="93159" x="3759200" y="6372225"/>
          <p14:tracePt t="93176" x="3730625" y="6329363"/>
          <p14:tracePt t="93192" x="3702050" y="6315075"/>
          <p14:tracePt t="93209" x="3630613" y="6243638"/>
          <p14:tracePt t="93225" x="3602038" y="6186488"/>
          <p14:tracePt t="93242" x="3573463" y="6129338"/>
          <p14:tracePt t="93259" x="3530600" y="6072188"/>
          <p14:tracePt t="93275" x="3502025" y="6000750"/>
          <p14:tracePt t="93292" x="3459163" y="5943600"/>
          <p14:tracePt t="93309" x="3430588" y="5886450"/>
          <p14:tracePt t="93325" x="3402013" y="5843588"/>
          <p14:tracePt t="93342" x="3373438" y="5815013"/>
          <p14:tracePt t="93359" x="3344863" y="5786438"/>
          <p14:tracePt t="93376" x="3302000" y="5757863"/>
          <p14:tracePt t="93392" x="3259138" y="5729288"/>
          <p14:tracePt t="93393" x="3230563" y="5715000"/>
          <p14:tracePt t="93409" x="3144838" y="5686425"/>
          <p14:tracePt t="93426" x="3044825" y="5672138"/>
          <p14:tracePt t="93442" x="2916238" y="5629275"/>
          <p14:tracePt t="93459" x="2773363" y="5586413"/>
          <p14:tracePt t="93475" x="2616200" y="5543550"/>
          <p14:tracePt t="93492" x="2444750" y="5500688"/>
          <p14:tracePt t="93509" x="2301875" y="5457825"/>
          <p14:tracePt t="93525" x="2159000" y="5457825"/>
          <p14:tracePt t="93542" x="2044700" y="5457825"/>
          <p14:tracePt t="93559" x="1928813" y="5457825"/>
          <p14:tracePt t="93575" x="1843088" y="5457825"/>
          <p14:tracePt t="93592" x="1757363" y="5457825"/>
          <p14:tracePt t="93609" x="1643063" y="5457825"/>
          <p14:tracePt t="93626" x="1571625" y="5472113"/>
          <p14:tracePt t="93643" x="1514475" y="5500688"/>
          <p14:tracePt t="93659" x="1471613" y="5529263"/>
          <p14:tracePt t="93675" x="1428750" y="5572125"/>
          <p14:tracePt t="93692" x="1385888" y="5614988"/>
          <p14:tracePt t="93709" x="1343025" y="5686425"/>
          <p14:tracePt t="93726" x="1314450" y="5757863"/>
          <p14:tracePt t="93742" x="1300163" y="5843588"/>
          <p14:tracePt t="93759" x="1285875" y="5943600"/>
          <p14:tracePt t="93775" x="1285875" y="6072188"/>
          <p14:tracePt t="93792" x="1285875" y="6186488"/>
          <p14:tracePt t="93793" x="1285875" y="6229350"/>
          <p14:tracePt t="93809" x="1285875" y="6315075"/>
          <p14:tracePt t="93825" x="1300163" y="6357938"/>
          <p14:tracePt t="93842" x="1314450" y="6400800"/>
          <p14:tracePt t="93859" x="1343025" y="6429375"/>
          <p14:tracePt t="93876" x="1343025" y="6443663"/>
          <p14:tracePt t="93892" x="1357313" y="6443663"/>
          <p14:tracePt t="93909" x="1371600" y="6457950"/>
          <p14:tracePt t="93925" x="1385888" y="6457950"/>
          <p14:tracePt t="93942" x="1414463" y="6457950"/>
          <p14:tracePt t="93959" x="1500188" y="6486525"/>
          <p14:tracePt t="93976" x="1600200" y="6500813"/>
          <p14:tracePt t="93992" x="1714500" y="6500813"/>
          <p14:tracePt t="94009" x="1957388" y="6500813"/>
          <p14:tracePt t="94025" x="2173288" y="6500813"/>
          <p14:tracePt t="94043" x="2387600" y="6457950"/>
          <p14:tracePt t="94059" x="2687638" y="6343650"/>
          <p14:tracePt t="94075" x="3030538" y="6215063"/>
          <p14:tracePt t="94092" x="3316288" y="6100763"/>
          <p14:tracePt t="94109" x="3516313" y="6015038"/>
          <p14:tracePt t="94125" x="3659188" y="5957888"/>
          <p14:tracePt t="94142" x="3744913" y="5886450"/>
          <p14:tracePt t="94159" x="3816350" y="5829300"/>
          <p14:tracePt t="94176" x="3887788" y="5729288"/>
          <p14:tracePt t="94192" x="3944938" y="5614988"/>
          <p14:tracePt t="94209" x="4030663" y="5500688"/>
          <p14:tracePt t="94226" x="4044950" y="5443538"/>
          <p14:tracePt t="94242" x="4044950" y="5429250"/>
          <p14:tracePt t="94259" x="4044950" y="5357813"/>
          <p14:tracePt t="94275" x="4073525" y="5200650"/>
          <p14:tracePt t="94292" x="4130675" y="4957763"/>
          <p14:tracePt t="94309" x="4173538" y="4657725"/>
          <p14:tracePt t="94325" x="4173538" y="4371975"/>
          <p14:tracePt t="94342" x="4187825" y="4143375"/>
          <p14:tracePt t="94359" x="4202113" y="3914775"/>
          <p14:tracePt t="94375" x="4216400" y="3671888"/>
          <p14:tracePt t="94392" x="4273550" y="3414713"/>
          <p14:tracePt t="94393" x="4316413" y="3286125"/>
          <p14:tracePt t="94409" x="4402138" y="3057525"/>
          <p14:tracePt t="94426" x="4502150" y="2886075"/>
          <p14:tracePt t="94442" x="4573588" y="2800350"/>
          <p14:tracePt t="94459" x="4630738" y="2714625"/>
          <p14:tracePt t="94475" x="4716463" y="2614613"/>
          <p14:tracePt t="94492" x="4816475" y="2500313"/>
          <p14:tracePt t="94509" x="4959350" y="2343150"/>
          <p14:tracePt t="94525" x="5102225" y="2185988"/>
          <p14:tracePt t="94542" x="5259388" y="2057400"/>
          <p14:tracePt t="94559" x="5430838" y="1928813"/>
          <p14:tracePt t="94575" x="5588000" y="1814513"/>
          <p14:tracePt t="94592" x="5702300" y="1743075"/>
          <p14:tracePt t="94609" x="5788025" y="1700213"/>
          <p14:tracePt t="94625" x="5802313" y="1700213"/>
          <p14:tracePt t="94689" x="5816600" y="1700213"/>
          <p14:tracePt t="94705" x="5830888" y="1714500"/>
          <p14:tracePt t="94713" x="5830888" y="1743075"/>
          <p14:tracePt t="94725" x="5845175" y="1757363"/>
          <p14:tracePt t="94742" x="5859463" y="1800225"/>
          <p14:tracePt t="94759" x="5873750" y="1843088"/>
          <p14:tracePt t="94775" x="5888038" y="1857375"/>
          <p14:tracePt t="94792" x="5888038" y="1871663"/>
          <p14:tracePt t="94809" x="5916613" y="1914525"/>
          <p14:tracePt t="94825" x="5945188" y="1985963"/>
          <p14:tracePt t="94842" x="5973763" y="2100263"/>
          <p14:tracePt t="94859" x="6030913" y="2243138"/>
          <p14:tracePt t="94875" x="6059488" y="2414588"/>
          <p14:tracePt t="94892" x="6073775" y="2586038"/>
          <p14:tracePt t="94909" x="6073775" y="2771775"/>
          <p14:tracePt t="94925" x="6073775" y="2971800"/>
          <p14:tracePt t="94942" x="6045200" y="3171825"/>
          <p14:tracePt t="94959" x="5930900" y="3343275"/>
          <p14:tracePt t="94975" x="5745163" y="3529013"/>
          <p14:tracePt t="94992" x="5588000" y="3671888"/>
          <p14:tracePt t="95009" x="5387975" y="3786188"/>
          <p14:tracePt t="95025" x="5302250" y="3814763"/>
          <p14:tracePt t="95042" x="5230813" y="3829050"/>
          <p14:tracePt t="95059" x="5173663" y="3829050"/>
          <p14:tracePt t="95075" x="5145088" y="3814763"/>
          <p14:tracePt t="95092" x="5145088" y="3786188"/>
          <p14:tracePt t="95109" x="5130800" y="3757613"/>
          <p14:tracePt t="95125" x="5130800" y="3743325"/>
          <p14:tracePt t="95142" x="5130800" y="3700463"/>
          <p14:tracePt t="95159" x="5130800" y="3671888"/>
          <p14:tracePt t="95176" x="5130800" y="3657600"/>
          <p14:tracePt t="95192" x="5130800" y="3643313"/>
          <p14:tracePt t="95208" x="5130800" y="3629025"/>
          <p14:tracePt t="95225" x="5130800" y="3614738"/>
          <p14:tracePt t="95242" x="5130800" y="3600450"/>
          <p14:tracePt t="95259" x="5145088" y="3571875"/>
          <p14:tracePt t="95275" x="5173663" y="3543300"/>
          <p14:tracePt t="95292" x="5187950" y="3500438"/>
          <p14:tracePt t="95309" x="5216525" y="3471863"/>
          <p14:tracePt t="95325" x="5216525" y="3457575"/>
          <p14:tracePt t="95641" x="5216525" y="3443288"/>
          <p14:tracePt t="95665" x="5216525" y="3429000"/>
          <p14:tracePt t="95681" x="5216525" y="3400425"/>
          <p14:tracePt t="95689" x="5216525" y="3371850"/>
          <p14:tracePt t="95697" x="5216525" y="3343275"/>
          <p14:tracePt t="95709" x="5216525" y="3314700"/>
          <p14:tracePt t="95725" x="5202238" y="3271838"/>
          <p14:tracePt t="95742" x="5187950" y="3243263"/>
          <p14:tracePt t="95759" x="5187950" y="3200400"/>
          <p14:tracePt t="95776" x="5187950" y="3171825"/>
          <p14:tracePt t="95792" x="5173663" y="3157538"/>
          <p14:tracePt t="96201" x="5173663" y="3143250"/>
          <p14:tracePt t="96209" x="5173663" y="3128963"/>
          <p14:tracePt t="96217" x="5159375" y="3128963"/>
          <p14:tracePt t="96881" x="5159375" y="3114675"/>
          <p14:tracePt t="96897" x="5159375" y="3100388"/>
          <p14:tracePt t="96913" x="5159375" y="3071813"/>
          <p14:tracePt t="96921" x="5159375" y="3057525"/>
          <p14:tracePt t="96929" x="5159375" y="3028950"/>
          <p14:tracePt t="96942" x="5145088" y="3000375"/>
          <p14:tracePt t="96959" x="5145088" y="2943225"/>
          <p14:tracePt t="96975" x="5145088" y="2871788"/>
          <p14:tracePt t="96992" x="5145088" y="2828925"/>
          <p14:tracePt t="97009" x="5145088" y="2757488"/>
          <p14:tracePt t="97025" x="5145088" y="2728913"/>
          <p14:tracePt t="97042" x="5145088" y="2700338"/>
          <p14:tracePt t="97113" x="5145088" y="2686050"/>
          <p14:tracePt t="97129" x="5159375" y="2657475"/>
          <p14:tracePt t="97137" x="5187950" y="2628900"/>
          <p14:tracePt t="97145" x="5259388" y="2557463"/>
          <p14:tracePt t="97159" x="5330825" y="2486025"/>
          <p14:tracePt t="97175" x="5387975" y="2428875"/>
          <p14:tracePt t="97192" x="5387975" y="2414588"/>
          <p14:tracePt t="97953" x="5387975" y="2400300"/>
          <p14:tracePt t="97961" x="5387975" y="2386013"/>
          <p14:tracePt t="97969" x="5373688" y="2386013"/>
          <p14:tracePt t="97985" x="5373688" y="2371725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Violeta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360</TotalTime>
  <Words>649</Words>
  <Application>Microsoft Office PowerPoint</Application>
  <PresentationFormat>Panorámica</PresentationFormat>
  <Paragraphs>93</Paragraphs>
  <Slides>13</Slides>
  <Notes>0</Notes>
  <HiddenSlides>0</HiddenSlides>
  <MMClips>13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Cambria Math</vt:lpstr>
      <vt:lpstr>Garamond</vt:lpstr>
      <vt:lpstr>Trebuchet MS</vt:lpstr>
      <vt:lpstr>Office Theme</vt:lpstr>
      <vt:lpstr>Regresión Simbólica de Espectros de Tránsito de Exoplanetas</vt:lpstr>
      <vt:lpstr>Presentación de PowerPoint</vt:lpstr>
      <vt:lpstr>¿Qué es un espectro de tránsito?</vt:lpstr>
      <vt:lpstr>¿De qué depende R_p (λ)?</vt:lpstr>
      <vt:lpstr>Análisis dimensional → 4 grupos π</vt:lpstr>
      <vt:lpstr>Conjunto de datos (Márquez-Neila et al. 2019)</vt:lpstr>
      <vt:lpstr>Conjunto de datos (Márquez-Neila et al. 2019)</vt:lpstr>
      <vt:lpstr>Regresión Simbólica</vt:lpstr>
      <vt:lpstr>Experimento 1: Replicación</vt:lpstr>
      <vt:lpstr>Experimento 2: Datos</vt:lpstr>
      <vt:lpstr>Experimento 3: Generalización</vt:lpstr>
      <vt:lpstr>Conclusiones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Santiago Duque-Castaño</dc:creator>
  <cp:lastModifiedBy>DAVID SANTIAGO DUQUE CASTANO</cp:lastModifiedBy>
  <cp:revision>1</cp:revision>
  <dcterms:created xsi:type="dcterms:W3CDTF">2025-06-17T01:59:26Z</dcterms:created>
  <dcterms:modified xsi:type="dcterms:W3CDTF">2025-06-17T16:21:50Z</dcterms:modified>
</cp:coreProperties>
</file>

<file path=docProps/thumbnail.jpeg>
</file>